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CDD6EA-012D-48E4-9FE3-EDE002C10A8F}" type="doc">
      <dgm:prSet loTypeId="urn:microsoft.com/office/officeart/2005/8/layout/pyramid2" loCatId="pyramid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8F2329A-13DF-4BD0-960C-2E9BC58F2241}">
      <dgm:prSet phldrT="[文本]" custT="1"/>
      <dgm:spPr/>
      <dgm:t>
        <a:bodyPr/>
        <a:lstStyle/>
        <a:p>
          <a:r>
            <a:rPr lang="en-US" altLang="zh-CN" sz="1600" dirty="0"/>
            <a:t>GUI provides interaction with humans</a:t>
          </a:r>
          <a:endParaRPr lang="zh-CN" altLang="en-US" sz="1600" dirty="0"/>
        </a:p>
      </dgm:t>
    </dgm:pt>
    <dgm:pt modelId="{A5441CA4-BBD0-4AD4-9988-D6CB5B8CFD5A}" type="parTrans" cxnId="{4844C431-2D7B-4330-A5A4-B73D79F39936}">
      <dgm:prSet/>
      <dgm:spPr/>
      <dgm:t>
        <a:bodyPr/>
        <a:lstStyle/>
        <a:p>
          <a:endParaRPr lang="zh-CN" altLang="en-US" sz="1600"/>
        </a:p>
      </dgm:t>
    </dgm:pt>
    <dgm:pt modelId="{F05ACC57-3C04-48BA-816B-5EC472447D9F}" type="sibTrans" cxnId="{4844C431-2D7B-4330-A5A4-B73D79F39936}">
      <dgm:prSet/>
      <dgm:spPr/>
      <dgm:t>
        <a:bodyPr/>
        <a:lstStyle/>
        <a:p>
          <a:endParaRPr lang="zh-CN" altLang="en-US" sz="1600"/>
        </a:p>
      </dgm:t>
    </dgm:pt>
    <dgm:pt modelId="{5311872E-BB73-4537-B06F-0ABDD58B79F0}">
      <dgm:prSet phldrT="[文本]" custT="1"/>
      <dgm:spPr/>
      <dgm:t>
        <a:bodyPr/>
        <a:lstStyle/>
        <a:p>
          <a:r>
            <a:rPr lang="en-US" altLang="zh-CN" sz="1600" dirty="0" err="1"/>
            <a:t>Matplotlib</a:t>
          </a:r>
          <a:r>
            <a:rPr lang="en-US" altLang="zh-CN" sz="1600" dirty="0"/>
            <a:t> plots image</a:t>
          </a:r>
          <a:endParaRPr lang="zh-CN" altLang="en-US" sz="1600" dirty="0"/>
        </a:p>
      </dgm:t>
    </dgm:pt>
    <dgm:pt modelId="{9E121819-61BD-4D6C-9E3E-AD987414CB88}" type="parTrans" cxnId="{B9061B04-E71D-4EDC-802C-B45D9656F30B}">
      <dgm:prSet/>
      <dgm:spPr/>
      <dgm:t>
        <a:bodyPr/>
        <a:lstStyle/>
        <a:p>
          <a:endParaRPr lang="zh-CN" altLang="en-US" sz="1600"/>
        </a:p>
      </dgm:t>
    </dgm:pt>
    <dgm:pt modelId="{04C50BB1-9646-4804-AEEA-113D7B0AB45B}" type="sibTrans" cxnId="{B9061B04-E71D-4EDC-802C-B45D9656F30B}">
      <dgm:prSet/>
      <dgm:spPr/>
      <dgm:t>
        <a:bodyPr/>
        <a:lstStyle/>
        <a:p>
          <a:endParaRPr lang="zh-CN" altLang="en-US" sz="1600"/>
        </a:p>
      </dgm:t>
    </dgm:pt>
    <dgm:pt modelId="{A705C502-B909-4073-81C4-F453DBC00976}">
      <dgm:prSet phldrT="[文本]" custT="1"/>
      <dgm:spPr/>
      <dgm:t>
        <a:bodyPr/>
        <a:lstStyle/>
        <a:p>
          <a:r>
            <a:rPr lang="en-US" altLang="zh-CN" sz="1600" dirty="0"/>
            <a:t>Data Group to sort data</a:t>
          </a:r>
          <a:endParaRPr lang="zh-CN" altLang="en-US" sz="1600" dirty="0"/>
        </a:p>
      </dgm:t>
    </dgm:pt>
    <dgm:pt modelId="{5FC5A220-9216-4F04-9D30-8E579CE7F799}" type="parTrans" cxnId="{BEAFC3BE-1B20-4E3A-A9D7-EAA0C2E42940}">
      <dgm:prSet/>
      <dgm:spPr/>
      <dgm:t>
        <a:bodyPr/>
        <a:lstStyle/>
        <a:p>
          <a:endParaRPr lang="zh-CN" altLang="en-US" sz="1600"/>
        </a:p>
      </dgm:t>
    </dgm:pt>
    <dgm:pt modelId="{E94D453B-53E8-4E51-9DB8-2D3275E7BAE0}" type="sibTrans" cxnId="{BEAFC3BE-1B20-4E3A-A9D7-EAA0C2E42940}">
      <dgm:prSet/>
      <dgm:spPr/>
      <dgm:t>
        <a:bodyPr/>
        <a:lstStyle/>
        <a:p>
          <a:endParaRPr lang="zh-CN" altLang="en-US" sz="1600"/>
        </a:p>
      </dgm:t>
    </dgm:pt>
    <dgm:pt modelId="{8D9CE066-9892-4890-A14F-106F2D2ED4AF}">
      <dgm:prSet/>
      <dgm:spPr/>
      <dgm:t>
        <a:bodyPr/>
        <a:lstStyle/>
        <a:p>
          <a:r>
            <a:rPr lang="en-US" altLang="zh-CN" dirty="0"/>
            <a:t>Web Crawler to get data</a:t>
          </a:r>
          <a:endParaRPr lang="zh-CN" altLang="en-US" dirty="0"/>
        </a:p>
      </dgm:t>
    </dgm:pt>
    <dgm:pt modelId="{0AE98F9C-DA79-414C-A8E8-A4F34167068A}" type="parTrans" cxnId="{E62A43DF-7AE3-41D8-8401-F117BC1A78F4}">
      <dgm:prSet/>
      <dgm:spPr/>
      <dgm:t>
        <a:bodyPr/>
        <a:lstStyle/>
        <a:p>
          <a:endParaRPr lang="zh-CN" altLang="en-US"/>
        </a:p>
      </dgm:t>
    </dgm:pt>
    <dgm:pt modelId="{7BA798F3-66BB-4CB6-8410-230DB8D812E9}" type="sibTrans" cxnId="{E62A43DF-7AE3-41D8-8401-F117BC1A78F4}">
      <dgm:prSet/>
      <dgm:spPr/>
      <dgm:t>
        <a:bodyPr/>
        <a:lstStyle/>
        <a:p>
          <a:endParaRPr lang="zh-CN" altLang="en-US"/>
        </a:p>
      </dgm:t>
    </dgm:pt>
    <dgm:pt modelId="{682DD054-6CA5-4171-B3D2-4C4BF7A7F3C9}" type="pres">
      <dgm:prSet presAssocID="{15CDD6EA-012D-48E4-9FE3-EDE002C10A8F}" presName="compositeShape" presStyleCnt="0">
        <dgm:presLayoutVars>
          <dgm:dir/>
          <dgm:resizeHandles/>
        </dgm:presLayoutVars>
      </dgm:prSet>
      <dgm:spPr/>
    </dgm:pt>
    <dgm:pt modelId="{0DC0128E-49F2-46C4-976F-D5FB61352F14}" type="pres">
      <dgm:prSet presAssocID="{15CDD6EA-012D-48E4-9FE3-EDE002C10A8F}" presName="pyramid" presStyleLbl="node1" presStyleIdx="0" presStyleCnt="1" custLinFactNeighborX="-10847"/>
      <dgm:spPr/>
    </dgm:pt>
    <dgm:pt modelId="{903EBB4B-3FE3-4D05-8DD4-DB0D8C111F0A}" type="pres">
      <dgm:prSet presAssocID="{15CDD6EA-012D-48E4-9FE3-EDE002C10A8F}" presName="theList" presStyleCnt="0"/>
      <dgm:spPr/>
    </dgm:pt>
    <dgm:pt modelId="{DBEADA31-C761-4B06-BF8B-EBDF32673040}" type="pres">
      <dgm:prSet presAssocID="{B8F2329A-13DF-4BD0-960C-2E9BC58F2241}" presName="aNode" presStyleLbl="fgAcc1" presStyleIdx="0" presStyleCnt="4">
        <dgm:presLayoutVars>
          <dgm:bulletEnabled val="1"/>
        </dgm:presLayoutVars>
      </dgm:prSet>
      <dgm:spPr/>
    </dgm:pt>
    <dgm:pt modelId="{3F42C33D-91ED-4703-A887-E36831CEA142}" type="pres">
      <dgm:prSet presAssocID="{B8F2329A-13DF-4BD0-960C-2E9BC58F2241}" presName="aSpace" presStyleCnt="0"/>
      <dgm:spPr/>
    </dgm:pt>
    <dgm:pt modelId="{AC729845-B45E-400C-8B12-91E5089D9487}" type="pres">
      <dgm:prSet presAssocID="{5311872E-BB73-4537-B06F-0ABDD58B79F0}" presName="aNode" presStyleLbl="fgAcc1" presStyleIdx="1" presStyleCnt="4">
        <dgm:presLayoutVars>
          <dgm:bulletEnabled val="1"/>
        </dgm:presLayoutVars>
      </dgm:prSet>
      <dgm:spPr/>
    </dgm:pt>
    <dgm:pt modelId="{DE0F62AD-572B-4262-94F7-399EEE5E76BC}" type="pres">
      <dgm:prSet presAssocID="{5311872E-BB73-4537-B06F-0ABDD58B79F0}" presName="aSpace" presStyleCnt="0"/>
      <dgm:spPr/>
    </dgm:pt>
    <dgm:pt modelId="{B4EE1467-DCA6-4198-B6B8-7A746BAB5AC5}" type="pres">
      <dgm:prSet presAssocID="{A705C502-B909-4073-81C4-F453DBC00976}" presName="aNode" presStyleLbl="fgAcc1" presStyleIdx="2" presStyleCnt="4">
        <dgm:presLayoutVars>
          <dgm:bulletEnabled val="1"/>
        </dgm:presLayoutVars>
      </dgm:prSet>
      <dgm:spPr/>
    </dgm:pt>
    <dgm:pt modelId="{3747CADD-5FCF-4ABC-85CC-F497584C00B6}" type="pres">
      <dgm:prSet presAssocID="{A705C502-B909-4073-81C4-F453DBC00976}" presName="aSpace" presStyleCnt="0"/>
      <dgm:spPr/>
    </dgm:pt>
    <dgm:pt modelId="{651FDC28-C10E-4015-9B98-9967A9064CAF}" type="pres">
      <dgm:prSet presAssocID="{8D9CE066-9892-4890-A14F-106F2D2ED4AF}" presName="aNode" presStyleLbl="fgAcc1" presStyleIdx="3" presStyleCnt="4">
        <dgm:presLayoutVars>
          <dgm:bulletEnabled val="1"/>
        </dgm:presLayoutVars>
      </dgm:prSet>
      <dgm:spPr/>
    </dgm:pt>
    <dgm:pt modelId="{0183081B-8B91-4A75-97CF-CD3D57D330AC}" type="pres">
      <dgm:prSet presAssocID="{8D9CE066-9892-4890-A14F-106F2D2ED4AF}" presName="aSpace" presStyleCnt="0"/>
      <dgm:spPr/>
    </dgm:pt>
  </dgm:ptLst>
  <dgm:cxnLst>
    <dgm:cxn modelId="{B9061B04-E71D-4EDC-802C-B45D9656F30B}" srcId="{15CDD6EA-012D-48E4-9FE3-EDE002C10A8F}" destId="{5311872E-BB73-4537-B06F-0ABDD58B79F0}" srcOrd="1" destOrd="0" parTransId="{9E121819-61BD-4D6C-9E3E-AD987414CB88}" sibTransId="{04C50BB1-9646-4804-AEEA-113D7B0AB45B}"/>
    <dgm:cxn modelId="{16BB2727-8874-4841-8223-64C64CAD4A39}" type="presOf" srcId="{15CDD6EA-012D-48E4-9FE3-EDE002C10A8F}" destId="{682DD054-6CA5-4171-B3D2-4C4BF7A7F3C9}" srcOrd="0" destOrd="0" presId="urn:microsoft.com/office/officeart/2005/8/layout/pyramid2"/>
    <dgm:cxn modelId="{4844C431-2D7B-4330-A5A4-B73D79F39936}" srcId="{15CDD6EA-012D-48E4-9FE3-EDE002C10A8F}" destId="{B8F2329A-13DF-4BD0-960C-2E9BC58F2241}" srcOrd="0" destOrd="0" parTransId="{A5441CA4-BBD0-4AD4-9988-D6CB5B8CFD5A}" sibTransId="{F05ACC57-3C04-48BA-816B-5EC472447D9F}"/>
    <dgm:cxn modelId="{83F6D582-A7FE-4FC6-8727-332AD416E5D3}" type="presOf" srcId="{A705C502-B909-4073-81C4-F453DBC00976}" destId="{B4EE1467-DCA6-4198-B6B8-7A746BAB5AC5}" srcOrd="0" destOrd="0" presId="urn:microsoft.com/office/officeart/2005/8/layout/pyramid2"/>
    <dgm:cxn modelId="{06D4E892-A829-4D15-B012-C788ED9BD1B4}" type="presOf" srcId="{8D9CE066-9892-4890-A14F-106F2D2ED4AF}" destId="{651FDC28-C10E-4015-9B98-9967A9064CAF}" srcOrd="0" destOrd="0" presId="urn:microsoft.com/office/officeart/2005/8/layout/pyramid2"/>
    <dgm:cxn modelId="{F1090BA3-D8F1-4BBC-8541-352FD820B100}" type="presOf" srcId="{5311872E-BB73-4537-B06F-0ABDD58B79F0}" destId="{AC729845-B45E-400C-8B12-91E5089D9487}" srcOrd="0" destOrd="0" presId="urn:microsoft.com/office/officeart/2005/8/layout/pyramid2"/>
    <dgm:cxn modelId="{BEAFC3BE-1B20-4E3A-A9D7-EAA0C2E42940}" srcId="{15CDD6EA-012D-48E4-9FE3-EDE002C10A8F}" destId="{A705C502-B909-4073-81C4-F453DBC00976}" srcOrd="2" destOrd="0" parTransId="{5FC5A220-9216-4F04-9D30-8E579CE7F799}" sibTransId="{E94D453B-53E8-4E51-9DB8-2D3275E7BAE0}"/>
    <dgm:cxn modelId="{E62A43DF-7AE3-41D8-8401-F117BC1A78F4}" srcId="{15CDD6EA-012D-48E4-9FE3-EDE002C10A8F}" destId="{8D9CE066-9892-4890-A14F-106F2D2ED4AF}" srcOrd="3" destOrd="0" parTransId="{0AE98F9C-DA79-414C-A8E8-A4F34167068A}" sibTransId="{7BA798F3-66BB-4CB6-8410-230DB8D812E9}"/>
    <dgm:cxn modelId="{B542F8EA-C13A-4636-A3F8-22D7B7D60036}" type="presOf" srcId="{B8F2329A-13DF-4BD0-960C-2E9BC58F2241}" destId="{DBEADA31-C761-4B06-BF8B-EBDF32673040}" srcOrd="0" destOrd="0" presId="urn:microsoft.com/office/officeart/2005/8/layout/pyramid2"/>
    <dgm:cxn modelId="{3281DA5D-4C3E-47B7-A266-6338283E7DF5}" type="presParOf" srcId="{682DD054-6CA5-4171-B3D2-4C4BF7A7F3C9}" destId="{0DC0128E-49F2-46C4-976F-D5FB61352F14}" srcOrd="0" destOrd="0" presId="urn:microsoft.com/office/officeart/2005/8/layout/pyramid2"/>
    <dgm:cxn modelId="{5718D69C-58F8-4EAD-A64B-8D77DB237F33}" type="presParOf" srcId="{682DD054-6CA5-4171-B3D2-4C4BF7A7F3C9}" destId="{903EBB4B-3FE3-4D05-8DD4-DB0D8C111F0A}" srcOrd="1" destOrd="0" presId="urn:microsoft.com/office/officeart/2005/8/layout/pyramid2"/>
    <dgm:cxn modelId="{E07AF522-CD04-4BF1-BA83-E0A536383747}" type="presParOf" srcId="{903EBB4B-3FE3-4D05-8DD4-DB0D8C111F0A}" destId="{DBEADA31-C761-4B06-BF8B-EBDF32673040}" srcOrd="0" destOrd="0" presId="urn:microsoft.com/office/officeart/2005/8/layout/pyramid2"/>
    <dgm:cxn modelId="{FC2A556A-71D2-4D65-9821-54171F049AF4}" type="presParOf" srcId="{903EBB4B-3FE3-4D05-8DD4-DB0D8C111F0A}" destId="{3F42C33D-91ED-4703-A887-E36831CEA142}" srcOrd="1" destOrd="0" presId="urn:microsoft.com/office/officeart/2005/8/layout/pyramid2"/>
    <dgm:cxn modelId="{A635289D-4DD1-4BFF-BE64-3F8A0079A735}" type="presParOf" srcId="{903EBB4B-3FE3-4D05-8DD4-DB0D8C111F0A}" destId="{AC729845-B45E-400C-8B12-91E5089D9487}" srcOrd="2" destOrd="0" presId="urn:microsoft.com/office/officeart/2005/8/layout/pyramid2"/>
    <dgm:cxn modelId="{4DF9010C-A5E0-424F-871D-F027620E7DBB}" type="presParOf" srcId="{903EBB4B-3FE3-4D05-8DD4-DB0D8C111F0A}" destId="{DE0F62AD-572B-4262-94F7-399EEE5E76BC}" srcOrd="3" destOrd="0" presId="urn:microsoft.com/office/officeart/2005/8/layout/pyramid2"/>
    <dgm:cxn modelId="{962B4576-3016-4DB0-AB5F-0837511FC21A}" type="presParOf" srcId="{903EBB4B-3FE3-4D05-8DD4-DB0D8C111F0A}" destId="{B4EE1467-DCA6-4198-B6B8-7A746BAB5AC5}" srcOrd="4" destOrd="0" presId="urn:microsoft.com/office/officeart/2005/8/layout/pyramid2"/>
    <dgm:cxn modelId="{D67624F4-A4FE-4162-A1A9-F09D3E728D1B}" type="presParOf" srcId="{903EBB4B-3FE3-4D05-8DD4-DB0D8C111F0A}" destId="{3747CADD-5FCF-4ABC-85CC-F497584C00B6}" srcOrd="5" destOrd="0" presId="urn:microsoft.com/office/officeart/2005/8/layout/pyramid2"/>
    <dgm:cxn modelId="{CC70B831-5784-40DB-B4BC-95B8E3088BF6}" type="presParOf" srcId="{903EBB4B-3FE3-4D05-8DD4-DB0D8C111F0A}" destId="{651FDC28-C10E-4015-9B98-9967A9064CAF}" srcOrd="6" destOrd="0" presId="urn:microsoft.com/office/officeart/2005/8/layout/pyramid2"/>
    <dgm:cxn modelId="{248F3D52-AEA2-4910-A35F-D0B3FD25F1C5}" type="presParOf" srcId="{903EBB4B-3FE3-4D05-8DD4-DB0D8C111F0A}" destId="{0183081B-8B91-4A75-97CF-CD3D57D330AC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23994B-85B5-4E8C-A71A-B6A92F4033A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23546BA-D378-48EE-AF0C-E2673F0F6824}">
      <dgm:prSet phldrT="[文本]"/>
      <dgm:spPr/>
      <dgm:t>
        <a:bodyPr/>
        <a:lstStyle/>
        <a:p>
          <a:r>
            <a:rPr lang="en-US" altLang="zh-CN" dirty="0" err="1"/>
            <a:t>Scipy</a:t>
          </a:r>
          <a:endParaRPr lang="zh-CN" altLang="en-US" dirty="0"/>
        </a:p>
      </dgm:t>
    </dgm:pt>
    <dgm:pt modelId="{3C7FDE10-25D3-458C-99C1-406F21F665EF}" type="parTrans" cxnId="{F7D26655-0277-405E-8A96-ABF4BBFEDF0A}">
      <dgm:prSet/>
      <dgm:spPr/>
      <dgm:t>
        <a:bodyPr/>
        <a:lstStyle/>
        <a:p>
          <a:endParaRPr lang="zh-CN" altLang="en-US"/>
        </a:p>
      </dgm:t>
    </dgm:pt>
    <dgm:pt modelId="{5DC328F6-FF38-4AC3-A689-AB23DA63B46F}" type="sibTrans" cxnId="{F7D26655-0277-405E-8A96-ABF4BBFEDF0A}">
      <dgm:prSet/>
      <dgm:spPr/>
      <dgm:t>
        <a:bodyPr/>
        <a:lstStyle/>
        <a:p>
          <a:endParaRPr lang="zh-CN" altLang="en-US"/>
        </a:p>
      </dgm:t>
    </dgm:pt>
    <dgm:pt modelId="{EE674467-D502-4D66-8BE7-704051ACE53D}">
      <dgm:prSet phldrT="[文本]"/>
      <dgm:spPr/>
      <dgm:t>
        <a:bodyPr/>
        <a:lstStyle/>
        <a:p>
          <a:r>
            <a:rPr lang="en-US" altLang="zh-CN" dirty="0" err="1"/>
            <a:t>numpy</a:t>
          </a:r>
          <a:endParaRPr lang="zh-CN" altLang="en-US" dirty="0"/>
        </a:p>
      </dgm:t>
    </dgm:pt>
    <dgm:pt modelId="{15142749-98DD-4C5C-8C1E-EBB1E5DE6A92}" type="parTrans" cxnId="{BA9A50F6-C627-4C74-A935-C74228404DB6}">
      <dgm:prSet/>
      <dgm:spPr/>
      <dgm:t>
        <a:bodyPr/>
        <a:lstStyle/>
        <a:p>
          <a:endParaRPr lang="zh-CN" altLang="en-US"/>
        </a:p>
      </dgm:t>
    </dgm:pt>
    <dgm:pt modelId="{EF21D0BC-616C-4BF8-ACBF-DCD135F383FD}" type="sibTrans" cxnId="{BA9A50F6-C627-4C74-A935-C74228404DB6}">
      <dgm:prSet/>
      <dgm:spPr/>
      <dgm:t>
        <a:bodyPr/>
        <a:lstStyle/>
        <a:p>
          <a:endParaRPr lang="zh-CN" altLang="en-US"/>
        </a:p>
      </dgm:t>
    </dgm:pt>
    <dgm:pt modelId="{09527E9F-2091-4735-AEFF-8BBCA3527630}">
      <dgm:prSet phldrT="[文本]"/>
      <dgm:spPr/>
      <dgm:t>
        <a:bodyPr/>
        <a:lstStyle/>
        <a:p>
          <a:r>
            <a:rPr lang="en-US" altLang="zh-CN" dirty="0" err="1"/>
            <a:t>matplotlib</a:t>
          </a:r>
          <a:endParaRPr lang="zh-CN" altLang="en-US" dirty="0"/>
        </a:p>
      </dgm:t>
    </dgm:pt>
    <dgm:pt modelId="{7E7E48F2-DDA0-4A8A-9673-A123490F44DF}" type="parTrans" cxnId="{9377777A-5DC5-4FCA-B1E0-9A7FE5A78E29}">
      <dgm:prSet/>
      <dgm:spPr/>
      <dgm:t>
        <a:bodyPr/>
        <a:lstStyle/>
        <a:p>
          <a:endParaRPr lang="zh-CN" altLang="en-US"/>
        </a:p>
      </dgm:t>
    </dgm:pt>
    <dgm:pt modelId="{7ABF2F38-DB16-41DF-9A8D-40864B95459D}" type="sibTrans" cxnId="{9377777A-5DC5-4FCA-B1E0-9A7FE5A78E29}">
      <dgm:prSet/>
      <dgm:spPr/>
      <dgm:t>
        <a:bodyPr/>
        <a:lstStyle/>
        <a:p>
          <a:endParaRPr lang="zh-CN" altLang="en-US"/>
        </a:p>
      </dgm:t>
    </dgm:pt>
    <dgm:pt modelId="{234BDDE9-B607-4ECB-9EED-E5A4AD64222F}">
      <dgm:prSet phldrT="[文本]"/>
      <dgm:spPr/>
      <dgm:t>
        <a:bodyPr/>
        <a:lstStyle/>
        <a:p>
          <a:r>
            <a:rPr lang="en-US" altLang="zh-CN" dirty="0"/>
            <a:t>pandas</a:t>
          </a:r>
          <a:endParaRPr lang="zh-CN" altLang="en-US" dirty="0"/>
        </a:p>
      </dgm:t>
    </dgm:pt>
    <dgm:pt modelId="{384D79AA-19DA-4805-8C63-FDE3DDAF3C2E}" type="parTrans" cxnId="{5B0890FD-EEE2-4D60-8713-3158160DE796}">
      <dgm:prSet/>
      <dgm:spPr/>
      <dgm:t>
        <a:bodyPr/>
        <a:lstStyle/>
        <a:p>
          <a:endParaRPr lang="zh-CN" altLang="en-US"/>
        </a:p>
      </dgm:t>
    </dgm:pt>
    <dgm:pt modelId="{B2359ADA-B9AD-487B-8366-906E73875E78}" type="sibTrans" cxnId="{5B0890FD-EEE2-4D60-8713-3158160DE796}">
      <dgm:prSet/>
      <dgm:spPr/>
      <dgm:t>
        <a:bodyPr/>
        <a:lstStyle/>
        <a:p>
          <a:endParaRPr lang="zh-CN" altLang="en-US"/>
        </a:p>
      </dgm:t>
    </dgm:pt>
    <dgm:pt modelId="{645B87E4-0636-4F64-A3E2-E165BAA7AA40}">
      <dgm:prSet/>
      <dgm:spPr/>
      <dgm:t>
        <a:bodyPr/>
        <a:lstStyle/>
        <a:p>
          <a:r>
            <a:rPr lang="en-US" altLang="zh-CN" dirty="0"/>
            <a:t>other</a:t>
          </a:r>
          <a:endParaRPr lang="zh-CN" altLang="en-US" dirty="0"/>
        </a:p>
      </dgm:t>
    </dgm:pt>
    <dgm:pt modelId="{FF3DED9A-5AEF-4FF4-BC2F-E4CBF2E1AD09}" type="parTrans" cxnId="{0B3E949C-744B-4F48-945A-9A385BE976A2}">
      <dgm:prSet/>
      <dgm:spPr/>
      <dgm:t>
        <a:bodyPr/>
        <a:lstStyle/>
        <a:p>
          <a:endParaRPr lang="zh-CN" altLang="en-US"/>
        </a:p>
      </dgm:t>
    </dgm:pt>
    <dgm:pt modelId="{EBF64D62-964E-4098-876A-D813F55D0CE6}" type="sibTrans" cxnId="{0B3E949C-744B-4F48-945A-9A385BE976A2}">
      <dgm:prSet/>
      <dgm:spPr/>
      <dgm:t>
        <a:bodyPr/>
        <a:lstStyle/>
        <a:p>
          <a:endParaRPr lang="zh-CN" altLang="en-US"/>
        </a:p>
      </dgm:t>
    </dgm:pt>
    <dgm:pt modelId="{92873C69-8A6D-4934-8E3B-DDBD5516C4D5}" type="pres">
      <dgm:prSet presAssocID="{D323994B-85B5-4E8C-A71A-B6A92F4033A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3CF59F-577F-46FA-9166-17989C152A72}" type="pres">
      <dgm:prSet presAssocID="{823546BA-D378-48EE-AF0C-E2673F0F6824}" presName="hierRoot1" presStyleCnt="0"/>
      <dgm:spPr/>
    </dgm:pt>
    <dgm:pt modelId="{0FDBFB8C-3615-4169-B61F-0D3BE39B3881}" type="pres">
      <dgm:prSet presAssocID="{823546BA-D378-48EE-AF0C-E2673F0F6824}" presName="composite" presStyleCnt="0"/>
      <dgm:spPr/>
    </dgm:pt>
    <dgm:pt modelId="{F5FF51D2-A905-45C8-8002-B7D6280EA20F}" type="pres">
      <dgm:prSet presAssocID="{823546BA-D378-48EE-AF0C-E2673F0F6824}" presName="background" presStyleLbl="node0" presStyleIdx="0" presStyleCnt="1"/>
      <dgm:spPr/>
    </dgm:pt>
    <dgm:pt modelId="{86EEBAC2-E942-482A-B3F7-F800E7ADFEBB}" type="pres">
      <dgm:prSet presAssocID="{823546BA-D378-48EE-AF0C-E2673F0F6824}" presName="text" presStyleLbl="fgAcc0" presStyleIdx="0" presStyleCnt="1">
        <dgm:presLayoutVars>
          <dgm:chPref val="3"/>
        </dgm:presLayoutVars>
      </dgm:prSet>
      <dgm:spPr/>
    </dgm:pt>
    <dgm:pt modelId="{B8E03990-0C81-4136-B613-062A5102F1EB}" type="pres">
      <dgm:prSet presAssocID="{823546BA-D378-48EE-AF0C-E2673F0F6824}" presName="hierChild2" presStyleCnt="0"/>
      <dgm:spPr/>
    </dgm:pt>
    <dgm:pt modelId="{3D03C459-4126-4BE0-AF18-CD4B956376CF}" type="pres">
      <dgm:prSet presAssocID="{15142749-98DD-4C5C-8C1E-EBB1E5DE6A92}" presName="Name10" presStyleLbl="parChTrans1D2" presStyleIdx="0" presStyleCnt="4"/>
      <dgm:spPr/>
    </dgm:pt>
    <dgm:pt modelId="{EEF91BBE-295D-4E66-A64B-69920E0D73D2}" type="pres">
      <dgm:prSet presAssocID="{EE674467-D502-4D66-8BE7-704051ACE53D}" presName="hierRoot2" presStyleCnt="0"/>
      <dgm:spPr/>
    </dgm:pt>
    <dgm:pt modelId="{F9F5ABB6-B9E3-4211-99D8-30DB6BBD028F}" type="pres">
      <dgm:prSet presAssocID="{EE674467-D502-4D66-8BE7-704051ACE53D}" presName="composite2" presStyleCnt="0"/>
      <dgm:spPr/>
    </dgm:pt>
    <dgm:pt modelId="{EECA2F9F-088B-4603-9F85-5CC456B6B5C5}" type="pres">
      <dgm:prSet presAssocID="{EE674467-D502-4D66-8BE7-704051ACE53D}" presName="background2" presStyleLbl="node2" presStyleIdx="0" presStyleCnt="4"/>
      <dgm:spPr/>
    </dgm:pt>
    <dgm:pt modelId="{D6DD785F-CC96-48A2-A0E8-6B7D33D42F48}" type="pres">
      <dgm:prSet presAssocID="{EE674467-D502-4D66-8BE7-704051ACE53D}" presName="text2" presStyleLbl="fgAcc2" presStyleIdx="0" presStyleCnt="4">
        <dgm:presLayoutVars>
          <dgm:chPref val="3"/>
        </dgm:presLayoutVars>
      </dgm:prSet>
      <dgm:spPr/>
    </dgm:pt>
    <dgm:pt modelId="{C6A2529B-D3C0-4D56-86CA-229178E34535}" type="pres">
      <dgm:prSet presAssocID="{EE674467-D502-4D66-8BE7-704051ACE53D}" presName="hierChild3" presStyleCnt="0"/>
      <dgm:spPr/>
    </dgm:pt>
    <dgm:pt modelId="{A2828965-E0D8-4D67-995E-42BE86E0615D}" type="pres">
      <dgm:prSet presAssocID="{7E7E48F2-DDA0-4A8A-9673-A123490F44DF}" presName="Name10" presStyleLbl="parChTrans1D2" presStyleIdx="1" presStyleCnt="4"/>
      <dgm:spPr/>
    </dgm:pt>
    <dgm:pt modelId="{DFCF788D-614D-415E-B309-D39E81FDA524}" type="pres">
      <dgm:prSet presAssocID="{09527E9F-2091-4735-AEFF-8BBCA3527630}" presName="hierRoot2" presStyleCnt="0"/>
      <dgm:spPr/>
    </dgm:pt>
    <dgm:pt modelId="{AC7B81F7-5C44-4752-8790-B2CC2849ACA1}" type="pres">
      <dgm:prSet presAssocID="{09527E9F-2091-4735-AEFF-8BBCA3527630}" presName="composite2" presStyleCnt="0"/>
      <dgm:spPr/>
    </dgm:pt>
    <dgm:pt modelId="{22FDA43E-B8FC-40D4-B806-6794CFCA2CC1}" type="pres">
      <dgm:prSet presAssocID="{09527E9F-2091-4735-AEFF-8BBCA3527630}" presName="background2" presStyleLbl="node2" presStyleIdx="1" presStyleCnt="4"/>
      <dgm:spPr/>
    </dgm:pt>
    <dgm:pt modelId="{E9294592-877C-42CB-8613-A482BD47C5D0}" type="pres">
      <dgm:prSet presAssocID="{09527E9F-2091-4735-AEFF-8BBCA3527630}" presName="text2" presStyleLbl="fgAcc2" presStyleIdx="1" presStyleCnt="4">
        <dgm:presLayoutVars>
          <dgm:chPref val="3"/>
        </dgm:presLayoutVars>
      </dgm:prSet>
      <dgm:spPr/>
    </dgm:pt>
    <dgm:pt modelId="{152BF5D8-376D-45A5-A367-8C026214F0D9}" type="pres">
      <dgm:prSet presAssocID="{09527E9F-2091-4735-AEFF-8BBCA3527630}" presName="hierChild3" presStyleCnt="0"/>
      <dgm:spPr/>
    </dgm:pt>
    <dgm:pt modelId="{668D43CA-720F-4C25-B0EB-8D35FED80DC0}" type="pres">
      <dgm:prSet presAssocID="{384D79AA-19DA-4805-8C63-FDE3DDAF3C2E}" presName="Name10" presStyleLbl="parChTrans1D2" presStyleIdx="2" presStyleCnt="4"/>
      <dgm:spPr/>
    </dgm:pt>
    <dgm:pt modelId="{450A2E1B-7BB8-46C6-B63E-35A1BDBE1888}" type="pres">
      <dgm:prSet presAssocID="{234BDDE9-B607-4ECB-9EED-E5A4AD64222F}" presName="hierRoot2" presStyleCnt="0"/>
      <dgm:spPr/>
    </dgm:pt>
    <dgm:pt modelId="{BFEF5EDE-7C7B-4818-A9E8-C7FAB7458408}" type="pres">
      <dgm:prSet presAssocID="{234BDDE9-B607-4ECB-9EED-E5A4AD64222F}" presName="composite2" presStyleCnt="0"/>
      <dgm:spPr/>
    </dgm:pt>
    <dgm:pt modelId="{28D7E330-2DB4-433B-87FD-3D4E45B2DC1C}" type="pres">
      <dgm:prSet presAssocID="{234BDDE9-B607-4ECB-9EED-E5A4AD64222F}" presName="background2" presStyleLbl="node2" presStyleIdx="2" presStyleCnt="4"/>
      <dgm:spPr/>
    </dgm:pt>
    <dgm:pt modelId="{011339BD-7E5D-4C8F-8DE9-A2AACDDD590D}" type="pres">
      <dgm:prSet presAssocID="{234BDDE9-B607-4ECB-9EED-E5A4AD64222F}" presName="text2" presStyleLbl="fgAcc2" presStyleIdx="2" presStyleCnt="4">
        <dgm:presLayoutVars>
          <dgm:chPref val="3"/>
        </dgm:presLayoutVars>
      </dgm:prSet>
      <dgm:spPr/>
    </dgm:pt>
    <dgm:pt modelId="{7134EE55-3841-4145-8D74-928F63CB6888}" type="pres">
      <dgm:prSet presAssocID="{234BDDE9-B607-4ECB-9EED-E5A4AD64222F}" presName="hierChild3" presStyleCnt="0"/>
      <dgm:spPr/>
    </dgm:pt>
    <dgm:pt modelId="{F7DB1DE0-23AA-47FC-8D99-6991E211872D}" type="pres">
      <dgm:prSet presAssocID="{FF3DED9A-5AEF-4FF4-BC2F-E4CBF2E1AD09}" presName="Name10" presStyleLbl="parChTrans1D2" presStyleIdx="3" presStyleCnt="4"/>
      <dgm:spPr/>
    </dgm:pt>
    <dgm:pt modelId="{9F4D5E97-DAA8-4169-9402-15F2526E3C4A}" type="pres">
      <dgm:prSet presAssocID="{645B87E4-0636-4F64-A3E2-E165BAA7AA40}" presName="hierRoot2" presStyleCnt="0"/>
      <dgm:spPr/>
    </dgm:pt>
    <dgm:pt modelId="{97EDB048-D10E-4CE2-A4AD-E64D16BB4F1A}" type="pres">
      <dgm:prSet presAssocID="{645B87E4-0636-4F64-A3E2-E165BAA7AA40}" presName="composite2" presStyleCnt="0"/>
      <dgm:spPr/>
    </dgm:pt>
    <dgm:pt modelId="{2AE58993-6F6D-4441-A56E-9E420A4EA2B8}" type="pres">
      <dgm:prSet presAssocID="{645B87E4-0636-4F64-A3E2-E165BAA7AA40}" presName="background2" presStyleLbl="node2" presStyleIdx="3" presStyleCnt="4"/>
      <dgm:spPr/>
    </dgm:pt>
    <dgm:pt modelId="{FCCAE27C-70DD-41C7-B8DA-5934D7569EC9}" type="pres">
      <dgm:prSet presAssocID="{645B87E4-0636-4F64-A3E2-E165BAA7AA40}" presName="text2" presStyleLbl="fgAcc2" presStyleIdx="3" presStyleCnt="4">
        <dgm:presLayoutVars>
          <dgm:chPref val="3"/>
        </dgm:presLayoutVars>
      </dgm:prSet>
      <dgm:spPr/>
    </dgm:pt>
    <dgm:pt modelId="{9C6E5FEF-DC42-42BA-ACBE-40D08EC26FFF}" type="pres">
      <dgm:prSet presAssocID="{645B87E4-0636-4F64-A3E2-E165BAA7AA40}" presName="hierChild3" presStyleCnt="0"/>
      <dgm:spPr/>
    </dgm:pt>
  </dgm:ptLst>
  <dgm:cxnLst>
    <dgm:cxn modelId="{97A4CA1C-5367-410A-ADF0-EAD83F25A5C0}" type="presOf" srcId="{645B87E4-0636-4F64-A3E2-E165BAA7AA40}" destId="{FCCAE27C-70DD-41C7-B8DA-5934D7569EC9}" srcOrd="0" destOrd="0" presId="urn:microsoft.com/office/officeart/2005/8/layout/hierarchy1"/>
    <dgm:cxn modelId="{5B2A5D61-803F-4285-A4C1-39A71923AA4F}" type="presOf" srcId="{FF3DED9A-5AEF-4FF4-BC2F-E4CBF2E1AD09}" destId="{F7DB1DE0-23AA-47FC-8D99-6991E211872D}" srcOrd="0" destOrd="0" presId="urn:microsoft.com/office/officeart/2005/8/layout/hierarchy1"/>
    <dgm:cxn modelId="{E81CDE61-7786-458E-A7BF-2D456000736B}" type="presOf" srcId="{7E7E48F2-DDA0-4A8A-9673-A123490F44DF}" destId="{A2828965-E0D8-4D67-995E-42BE86E0615D}" srcOrd="0" destOrd="0" presId="urn:microsoft.com/office/officeart/2005/8/layout/hierarchy1"/>
    <dgm:cxn modelId="{B78FFB4D-5D43-4807-AD65-7A9638D83C9E}" type="presOf" srcId="{823546BA-D378-48EE-AF0C-E2673F0F6824}" destId="{86EEBAC2-E942-482A-B3F7-F800E7ADFEBB}" srcOrd="0" destOrd="0" presId="urn:microsoft.com/office/officeart/2005/8/layout/hierarchy1"/>
    <dgm:cxn modelId="{F7D26655-0277-405E-8A96-ABF4BBFEDF0A}" srcId="{D323994B-85B5-4E8C-A71A-B6A92F4033A6}" destId="{823546BA-D378-48EE-AF0C-E2673F0F6824}" srcOrd="0" destOrd="0" parTransId="{3C7FDE10-25D3-458C-99C1-406F21F665EF}" sibTransId="{5DC328F6-FF38-4AC3-A689-AB23DA63B46F}"/>
    <dgm:cxn modelId="{6755DE79-F703-4021-8EA2-EA87440E9C75}" type="presOf" srcId="{09527E9F-2091-4735-AEFF-8BBCA3527630}" destId="{E9294592-877C-42CB-8613-A482BD47C5D0}" srcOrd="0" destOrd="0" presId="urn:microsoft.com/office/officeart/2005/8/layout/hierarchy1"/>
    <dgm:cxn modelId="{9377777A-5DC5-4FCA-B1E0-9A7FE5A78E29}" srcId="{823546BA-D378-48EE-AF0C-E2673F0F6824}" destId="{09527E9F-2091-4735-AEFF-8BBCA3527630}" srcOrd="1" destOrd="0" parTransId="{7E7E48F2-DDA0-4A8A-9673-A123490F44DF}" sibTransId="{7ABF2F38-DB16-41DF-9A8D-40864B95459D}"/>
    <dgm:cxn modelId="{9E782989-FDD3-4CB8-97A5-DB63638FF613}" type="presOf" srcId="{234BDDE9-B607-4ECB-9EED-E5A4AD64222F}" destId="{011339BD-7E5D-4C8F-8DE9-A2AACDDD590D}" srcOrd="0" destOrd="0" presId="urn:microsoft.com/office/officeart/2005/8/layout/hierarchy1"/>
    <dgm:cxn modelId="{00F6E996-6DE2-4097-A944-FA993D76FD7E}" type="presOf" srcId="{EE674467-D502-4D66-8BE7-704051ACE53D}" destId="{D6DD785F-CC96-48A2-A0E8-6B7D33D42F48}" srcOrd="0" destOrd="0" presId="urn:microsoft.com/office/officeart/2005/8/layout/hierarchy1"/>
    <dgm:cxn modelId="{0B3E949C-744B-4F48-945A-9A385BE976A2}" srcId="{823546BA-D378-48EE-AF0C-E2673F0F6824}" destId="{645B87E4-0636-4F64-A3E2-E165BAA7AA40}" srcOrd="3" destOrd="0" parTransId="{FF3DED9A-5AEF-4FF4-BC2F-E4CBF2E1AD09}" sibTransId="{EBF64D62-964E-4098-876A-D813F55D0CE6}"/>
    <dgm:cxn modelId="{713E76AB-91D1-4D87-8BF8-72FEFB076BEB}" type="presOf" srcId="{384D79AA-19DA-4805-8C63-FDE3DDAF3C2E}" destId="{668D43CA-720F-4C25-B0EB-8D35FED80DC0}" srcOrd="0" destOrd="0" presId="urn:microsoft.com/office/officeart/2005/8/layout/hierarchy1"/>
    <dgm:cxn modelId="{0848A4D3-37C2-4AF3-BF24-B87AAF717CC5}" type="presOf" srcId="{15142749-98DD-4C5C-8C1E-EBB1E5DE6A92}" destId="{3D03C459-4126-4BE0-AF18-CD4B956376CF}" srcOrd="0" destOrd="0" presId="urn:microsoft.com/office/officeart/2005/8/layout/hierarchy1"/>
    <dgm:cxn modelId="{BC4033E1-1787-4644-8084-550202BFC5CD}" type="presOf" srcId="{D323994B-85B5-4E8C-A71A-B6A92F4033A6}" destId="{92873C69-8A6D-4934-8E3B-DDBD5516C4D5}" srcOrd="0" destOrd="0" presId="urn:microsoft.com/office/officeart/2005/8/layout/hierarchy1"/>
    <dgm:cxn modelId="{BA9A50F6-C627-4C74-A935-C74228404DB6}" srcId="{823546BA-D378-48EE-AF0C-E2673F0F6824}" destId="{EE674467-D502-4D66-8BE7-704051ACE53D}" srcOrd="0" destOrd="0" parTransId="{15142749-98DD-4C5C-8C1E-EBB1E5DE6A92}" sibTransId="{EF21D0BC-616C-4BF8-ACBF-DCD135F383FD}"/>
    <dgm:cxn modelId="{5B0890FD-EEE2-4D60-8713-3158160DE796}" srcId="{823546BA-D378-48EE-AF0C-E2673F0F6824}" destId="{234BDDE9-B607-4ECB-9EED-E5A4AD64222F}" srcOrd="2" destOrd="0" parTransId="{384D79AA-19DA-4805-8C63-FDE3DDAF3C2E}" sibTransId="{B2359ADA-B9AD-487B-8366-906E73875E78}"/>
    <dgm:cxn modelId="{8C757299-C2DC-4DB5-832B-DD87B461EA8D}" type="presParOf" srcId="{92873C69-8A6D-4934-8E3B-DDBD5516C4D5}" destId="{953CF59F-577F-46FA-9166-17989C152A72}" srcOrd="0" destOrd="0" presId="urn:microsoft.com/office/officeart/2005/8/layout/hierarchy1"/>
    <dgm:cxn modelId="{35EE14F9-8551-434F-BAEE-C9A194BB70A1}" type="presParOf" srcId="{953CF59F-577F-46FA-9166-17989C152A72}" destId="{0FDBFB8C-3615-4169-B61F-0D3BE39B3881}" srcOrd="0" destOrd="0" presId="urn:microsoft.com/office/officeart/2005/8/layout/hierarchy1"/>
    <dgm:cxn modelId="{4F33AD2D-CA00-43E8-8819-CC596D803E19}" type="presParOf" srcId="{0FDBFB8C-3615-4169-B61F-0D3BE39B3881}" destId="{F5FF51D2-A905-45C8-8002-B7D6280EA20F}" srcOrd="0" destOrd="0" presId="urn:microsoft.com/office/officeart/2005/8/layout/hierarchy1"/>
    <dgm:cxn modelId="{09DCCF1B-632B-402D-ADE7-3FA4F6974098}" type="presParOf" srcId="{0FDBFB8C-3615-4169-B61F-0D3BE39B3881}" destId="{86EEBAC2-E942-482A-B3F7-F800E7ADFEBB}" srcOrd="1" destOrd="0" presId="urn:microsoft.com/office/officeart/2005/8/layout/hierarchy1"/>
    <dgm:cxn modelId="{AC29E27A-12C8-4678-AEC4-9F572058C869}" type="presParOf" srcId="{953CF59F-577F-46FA-9166-17989C152A72}" destId="{B8E03990-0C81-4136-B613-062A5102F1EB}" srcOrd="1" destOrd="0" presId="urn:microsoft.com/office/officeart/2005/8/layout/hierarchy1"/>
    <dgm:cxn modelId="{31BF9EC6-35BE-4149-A2EB-07BC1BFBBC5E}" type="presParOf" srcId="{B8E03990-0C81-4136-B613-062A5102F1EB}" destId="{3D03C459-4126-4BE0-AF18-CD4B956376CF}" srcOrd="0" destOrd="0" presId="urn:microsoft.com/office/officeart/2005/8/layout/hierarchy1"/>
    <dgm:cxn modelId="{30AC7BF1-63FB-42E5-B13F-E8F1E4AABE52}" type="presParOf" srcId="{B8E03990-0C81-4136-B613-062A5102F1EB}" destId="{EEF91BBE-295D-4E66-A64B-69920E0D73D2}" srcOrd="1" destOrd="0" presId="urn:microsoft.com/office/officeart/2005/8/layout/hierarchy1"/>
    <dgm:cxn modelId="{0FE9F4B6-2808-4BC5-8C7B-4897C43F11E8}" type="presParOf" srcId="{EEF91BBE-295D-4E66-A64B-69920E0D73D2}" destId="{F9F5ABB6-B9E3-4211-99D8-30DB6BBD028F}" srcOrd="0" destOrd="0" presId="urn:microsoft.com/office/officeart/2005/8/layout/hierarchy1"/>
    <dgm:cxn modelId="{3810EBB6-847C-4B9B-A9D1-73E29EB219A5}" type="presParOf" srcId="{F9F5ABB6-B9E3-4211-99D8-30DB6BBD028F}" destId="{EECA2F9F-088B-4603-9F85-5CC456B6B5C5}" srcOrd="0" destOrd="0" presId="urn:microsoft.com/office/officeart/2005/8/layout/hierarchy1"/>
    <dgm:cxn modelId="{553FC807-FE4A-4DA8-8E4B-77E1359AB2DD}" type="presParOf" srcId="{F9F5ABB6-B9E3-4211-99D8-30DB6BBD028F}" destId="{D6DD785F-CC96-48A2-A0E8-6B7D33D42F48}" srcOrd="1" destOrd="0" presId="urn:microsoft.com/office/officeart/2005/8/layout/hierarchy1"/>
    <dgm:cxn modelId="{F5C37119-61A2-473C-8265-3E86B3881658}" type="presParOf" srcId="{EEF91BBE-295D-4E66-A64B-69920E0D73D2}" destId="{C6A2529B-D3C0-4D56-86CA-229178E34535}" srcOrd="1" destOrd="0" presId="urn:microsoft.com/office/officeart/2005/8/layout/hierarchy1"/>
    <dgm:cxn modelId="{D10B239A-6973-4146-A756-3B2D3E693131}" type="presParOf" srcId="{B8E03990-0C81-4136-B613-062A5102F1EB}" destId="{A2828965-E0D8-4D67-995E-42BE86E0615D}" srcOrd="2" destOrd="0" presId="urn:microsoft.com/office/officeart/2005/8/layout/hierarchy1"/>
    <dgm:cxn modelId="{AB09B1DB-7246-4D99-82DD-F558904CC15E}" type="presParOf" srcId="{B8E03990-0C81-4136-B613-062A5102F1EB}" destId="{DFCF788D-614D-415E-B309-D39E81FDA524}" srcOrd="3" destOrd="0" presId="urn:microsoft.com/office/officeart/2005/8/layout/hierarchy1"/>
    <dgm:cxn modelId="{C19CFC6B-E000-4EE3-9DD1-DF7351F6994F}" type="presParOf" srcId="{DFCF788D-614D-415E-B309-D39E81FDA524}" destId="{AC7B81F7-5C44-4752-8790-B2CC2849ACA1}" srcOrd="0" destOrd="0" presId="urn:microsoft.com/office/officeart/2005/8/layout/hierarchy1"/>
    <dgm:cxn modelId="{C16A8806-C8E8-461B-81B0-5412E40975A8}" type="presParOf" srcId="{AC7B81F7-5C44-4752-8790-B2CC2849ACA1}" destId="{22FDA43E-B8FC-40D4-B806-6794CFCA2CC1}" srcOrd="0" destOrd="0" presId="urn:microsoft.com/office/officeart/2005/8/layout/hierarchy1"/>
    <dgm:cxn modelId="{9B9E0EFC-E556-49FE-82C2-0A99164583A8}" type="presParOf" srcId="{AC7B81F7-5C44-4752-8790-B2CC2849ACA1}" destId="{E9294592-877C-42CB-8613-A482BD47C5D0}" srcOrd="1" destOrd="0" presId="urn:microsoft.com/office/officeart/2005/8/layout/hierarchy1"/>
    <dgm:cxn modelId="{034F5A3E-DE7B-4B0B-9D73-926CE662BCB5}" type="presParOf" srcId="{DFCF788D-614D-415E-B309-D39E81FDA524}" destId="{152BF5D8-376D-45A5-A367-8C026214F0D9}" srcOrd="1" destOrd="0" presId="urn:microsoft.com/office/officeart/2005/8/layout/hierarchy1"/>
    <dgm:cxn modelId="{848D73DA-4A75-48FC-8063-45FE96DAA1B7}" type="presParOf" srcId="{B8E03990-0C81-4136-B613-062A5102F1EB}" destId="{668D43CA-720F-4C25-B0EB-8D35FED80DC0}" srcOrd="4" destOrd="0" presId="urn:microsoft.com/office/officeart/2005/8/layout/hierarchy1"/>
    <dgm:cxn modelId="{EDFF4D3B-214C-42BD-9468-6034DEF107DF}" type="presParOf" srcId="{B8E03990-0C81-4136-B613-062A5102F1EB}" destId="{450A2E1B-7BB8-46C6-B63E-35A1BDBE1888}" srcOrd="5" destOrd="0" presId="urn:microsoft.com/office/officeart/2005/8/layout/hierarchy1"/>
    <dgm:cxn modelId="{071AACFB-ACFF-4BB9-A835-9B0F697FCB49}" type="presParOf" srcId="{450A2E1B-7BB8-46C6-B63E-35A1BDBE1888}" destId="{BFEF5EDE-7C7B-4818-A9E8-C7FAB7458408}" srcOrd="0" destOrd="0" presId="urn:microsoft.com/office/officeart/2005/8/layout/hierarchy1"/>
    <dgm:cxn modelId="{E54E41F8-C4C5-43CA-83E5-6D3E521396BB}" type="presParOf" srcId="{BFEF5EDE-7C7B-4818-A9E8-C7FAB7458408}" destId="{28D7E330-2DB4-433B-87FD-3D4E45B2DC1C}" srcOrd="0" destOrd="0" presId="urn:microsoft.com/office/officeart/2005/8/layout/hierarchy1"/>
    <dgm:cxn modelId="{E2F76091-899E-498E-A99A-314D9D5F69C6}" type="presParOf" srcId="{BFEF5EDE-7C7B-4818-A9E8-C7FAB7458408}" destId="{011339BD-7E5D-4C8F-8DE9-A2AACDDD590D}" srcOrd="1" destOrd="0" presId="urn:microsoft.com/office/officeart/2005/8/layout/hierarchy1"/>
    <dgm:cxn modelId="{C4816197-9B88-49AD-9FA9-86731922113A}" type="presParOf" srcId="{450A2E1B-7BB8-46C6-B63E-35A1BDBE1888}" destId="{7134EE55-3841-4145-8D74-928F63CB6888}" srcOrd="1" destOrd="0" presId="urn:microsoft.com/office/officeart/2005/8/layout/hierarchy1"/>
    <dgm:cxn modelId="{3C85AE72-36E1-4370-A1B9-4EABC94DC0B3}" type="presParOf" srcId="{B8E03990-0C81-4136-B613-062A5102F1EB}" destId="{F7DB1DE0-23AA-47FC-8D99-6991E211872D}" srcOrd="6" destOrd="0" presId="urn:microsoft.com/office/officeart/2005/8/layout/hierarchy1"/>
    <dgm:cxn modelId="{69BC7382-A38E-4938-ACF6-3D830B82BFC2}" type="presParOf" srcId="{B8E03990-0C81-4136-B613-062A5102F1EB}" destId="{9F4D5E97-DAA8-4169-9402-15F2526E3C4A}" srcOrd="7" destOrd="0" presId="urn:microsoft.com/office/officeart/2005/8/layout/hierarchy1"/>
    <dgm:cxn modelId="{A0AF1991-6DB9-483F-A29C-5F07FB80C12B}" type="presParOf" srcId="{9F4D5E97-DAA8-4169-9402-15F2526E3C4A}" destId="{97EDB048-D10E-4CE2-A4AD-E64D16BB4F1A}" srcOrd="0" destOrd="0" presId="urn:microsoft.com/office/officeart/2005/8/layout/hierarchy1"/>
    <dgm:cxn modelId="{38F3C4D8-4D96-492C-8497-160E3DF5CFE6}" type="presParOf" srcId="{97EDB048-D10E-4CE2-A4AD-E64D16BB4F1A}" destId="{2AE58993-6F6D-4441-A56E-9E420A4EA2B8}" srcOrd="0" destOrd="0" presId="urn:microsoft.com/office/officeart/2005/8/layout/hierarchy1"/>
    <dgm:cxn modelId="{43E0DC14-5EAE-4C0E-BE16-DE02385F096E}" type="presParOf" srcId="{97EDB048-D10E-4CE2-A4AD-E64D16BB4F1A}" destId="{FCCAE27C-70DD-41C7-B8DA-5934D7569EC9}" srcOrd="1" destOrd="0" presId="urn:microsoft.com/office/officeart/2005/8/layout/hierarchy1"/>
    <dgm:cxn modelId="{2134D88B-2A85-48F5-BEF8-E416FBA4FB84}" type="presParOf" srcId="{9F4D5E97-DAA8-4169-9402-15F2526E3C4A}" destId="{9C6E5FEF-DC42-42BA-ACBE-40D08EC26FF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C0128E-49F2-46C4-976F-D5FB61352F14}">
      <dsp:nvSpPr>
        <dsp:cNvPr id="0" name=""/>
        <dsp:cNvSpPr/>
      </dsp:nvSpPr>
      <dsp:spPr>
        <a:xfrm>
          <a:off x="0" y="0"/>
          <a:ext cx="2915085" cy="3651917"/>
        </a:xfrm>
        <a:prstGeom prst="triangl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ADA31-C761-4B06-BF8B-EBDF32673040}">
      <dsp:nvSpPr>
        <dsp:cNvPr id="0" name=""/>
        <dsp:cNvSpPr/>
      </dsp:nvSpPr>
      <dsp:spPr>
        <a:xfrm>
          <a:off x="1457542" y="365548"/>
          <a:ext cx="1894805" cy="64907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GUI provides interaction with humans</a:t>
          </a:r>
          <a:endParaRPr lang="zh-CN" altLang="en-US" sz="1600" kern="1200" dirty="0"/>
        </a:p>
      </dsp:txBody>
      <dsp:txXfrm>
        <a:off x="1489227" y="397233"/>
        <a:ext cx="1831435" cy="585701"/>
      </dsp:txXfrm>
    </dsp:sp>
    <dsp:sp modelId="{AC729845-B45E-400C-8B12-91E5089D9487}">
      <dsp:nvSpPr>
        <dsp:cNvPr id="0" name=""/>
        <dsp:cNvSpPr/>
      </dsp:nvSpPr>
      <dsp:spPr>
        <a:xfrm>
          <a:off x="1457542" y="1095753"/>
          <a:ext cx="1894805" cy="64907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/>
            <a:t>Matplotlib</a:t>
          </a:r>
          <a:r>
            <a:rPr lang="en-US" altLang="zh-CN" sz="1600" kern="1200" dirty="0"/>
            <a:t> plots image</a:t>
          </a:r>
          <a:endParaRPr lang="zh-CN" altLang="en-US" sz="1600" kern="1200" dirty="0"/>
        </a:p>
      </dsp:txBody>
      <dsp:txXfrm>
        <a:off x="1489227" y="1127438"/>
        <a:ext cx="1831435" cy="585701"/>
      </dsp:txXfrm>
    </dsp:sp>
    <dsp:sp modelId="{B4EE1467-DCA6-4198-B6B8-7A746BAB5AC5}">
      <dsp:nvSpPr>
        <dsp:cNvPr id="0" name=""/>
        <dsp:cNvSpPr/>
      </dsp:nvSpPr>
      <dsp:spPr>
        <a:xfrm>
          <a:off x="1457542" y="1825958"/>
          <a:ext cx="1894805" cy="64907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Data Group to sort data</a:t>
          </a:r>
          <a:endParaRPr lang="zh-CN" altLang="en-US" sz="1600" kern="1200" dirty="0"/>
        </a:p>
      </dsp:txBody>
      <dsp:txXfrm>
        <a:off x="1489227" y="1857643"/>
        <a:ext cx="1831435" cy="585701"/>
      </dsp:txXfrm>
    </dsp:sp>
    <dsp:sp modelId="{651FDC28-C10E-4015-9B98-9967A9064CAF}">
      <dsp:nvSpPr>
        <dsp:cNvPr id="0" name=""/>
        <dsp:cNvSpPr/>
      </dsp:nvSpPr>
      <dsp:spPr>
        <a:xfrm>
          <a:off x="1457542" y="2556163"/>
          <a:ext cx="1894805" cy="64907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Web Crawler to get data</a:t>
          </a:r>
          <a:endParaRPr lang="zh-CN" altLang="en-US" sz="1500" kern="1200" dirty="0"/>
        </a:p>
      </dsp:txBody>
      <dsp:txXfrm>
        <a:off x="1489227" y="2587848"/>
        <a:ext cx="1831435" cy="5857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B1DE0-23AA-47FC-8D99-6991E211872D}">
      <dsp:nvSpPr>
        <dsp:cNvPr id="0" name=""/>
        <dsp:cNvSpPr/>
      </dsp:nvSpPr>
      <dsp:spPr>
        <a:xfrm>
          <a:off x="2192470" y="1904621"/>
          <a:ext cx="1721621" cy="2731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117"/>
              </a:lnTo>
              <a:lnTo>
                <a:pt x="1721621" y="186117"/>
              </a:lnTo>
              <a:lnTo>
                <a:pt x="1721621" y="2731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8D43CA-720F-4C25-B0EB-8D35FED80DC0}">
      <dsp:nvSpPr>
        <dsp:cNvPr id="0" name=""/>
        <dsp:cNvSpPr/>
      </dsp:nvSpPr>
      <dsp:spPr>
        <a:xfrm>
          <a:off x="2192470" y="1904621"/>
          <a:ext cx="573873" cy="2731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117"/>
              </a:lnTo>
              <a:lnTo>
                <a:pt x="573873" y="186117"/>
              </a:lnTo>
              <a:lnTo>
                <a:pt x="573873" y="2731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828965-E0D8-4D67-995E-42BE86E0615D}">
      <dsp:nvSpPr>
        <dsp:cNvPr id="0" name=""/>
        <dsp:cNvSpPr/>
      </dsp:nvSpPr>
      <dsp:spPr>
        <a:xfrm>
          <a:off x="1618596" y="1904621"/>
          <a:ext cx="573873" cy="273111"/>
        </a:xfrm>
        <a:custGeom>
          <a:avLst/>
          <a:gdLst/>
          <a:ahLst/>
          <a:cxnLst/>
          <a:rect l="0" t="0" r="0" b="0"/>
          <a:pathLst>
            <a:path>
              <a:moveTo>
                <a:pt x="573873" y="0"/>
              </a:moveTo>
              <a:lnTo>
                <a:pt x="573873" y="186117"/>
              </a:lnTo>
              <a:lnTo>
                <a:pt x="0" y="186117"/>
              </a:lnTo>
              <a:lnTo>
                <a:pt x="0" y="2731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03C459-4126-4BE0-AF18-CD4B956376CF}">
      <dsp:nvSpPr>
        <dsp:cNvPr id="0" name=""/>
        <dsp:cNvSpPr/>
      </dsp:nvSpPr>
      <dsp:spPr>
        <a:xfrm>
          <a:off x="470848" y="1904621"/>
          <a:ext cx="1721621" cy="273111"/>
        </a:xfrm>
        <a:custGeom>
          <a:avLst/>
          <a:gdLst/>
          <a:ahLst/>
          <a:cxnLst/>
          <a:rect l="0" t="0" r="0" b="0"/>
          <a:pathLst>
            <a:path>
              <a:moveTo>
                <a:pt x="1721621" y="0"/>
              </a:moveTo>
              <a:lnTo>
                <a:pt x="1721621" y="186117"/>
              </a:lnTo>
              <a:lnTo>
                <a:pt x="0" y="186117"/>
              </a:lnTo>
              <a:lnTo>
                <a:pt x="0" y="2731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FF51D2-A905-45C8-8002-B7D6280EA20F}">
      <dsp:nvSpPr>
        <dsp:cNvPr id="0" name=""/>
        <dsp:cNvSpPr/>
      </dsp:nvSpPr>
      <dsp:spPr>
        <a:xfrm>
          <a:off x="1722936" y="1308314"/>
          <a:ext cx="939066" cy="5963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EEBAC2-E942-482A-B3F7-F800E7ADFEBB}">
      <dsp:nvSpPr>
        <dsp:cNvPr id="0" name=""/>
        <dsp:cNvSpPr/>
      </dsp:nvSpPr>
      <dsp:spPr>
        <a:xfrm>
          <a:off x="1827277" y="1407438"/>
          <a:ext cx="939066" cy="5963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 err="1"/>
            <a:t>Scipy</a:t>
          </a:r>
          <a:endParaRPr lang="zh-CN" altLang="en-US" sz="1400" kern="1200" dirty="0"/>
        </a:p>
      </dsp:txBody>
      <dsp:txXfrm>
        <a:off x="1844742" y="1424903"/>
        <a:ext cx="904136" cy="561377"/>
      </dsp:txXfrm>
    </dsp:sp>
    <dsp:sp modelId="{EECA2F9F-088B-4603-9F85-5CC456B6B5C5}">
      <dsp:nvSpPr>
        <dsp:cNvPr id="0" name=""/>
        <dsp:cNvSpPr/>
      </dsp:nvSpPr>
      <dsp:spPr>
        <a:xfrm>
          <a:off x="1315" y="2177733"/>
          <a:ext cx="939066" cy="5963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D785F-CC96-48A2-A0E8-6B7D33D42F48}">
      <dsp:nvSpPr>
        <dsp:cNvPr id="0" name=""/>
        <dsp:cNvSpPr/>
      </dsp:nvSpPr>
      <dsp:spPr>
        <a:xfrm>
          <a:off x="105655" y="2276857"/>
          <a:ext cx="939066" cy="5963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 err="1"/>
            <a:t>numpy</a:t>
          </a:r>
          <a:endParaRPr lang="zh-CN" altLang="en-US" sz="1400" kern="1200" dirty="0"/>
        </a:p>
      </dsp:txBody>
      <dsp:txXfrm>
        <a:off x="123120" y="2294322"/>
        <a:ext cx="904136" cy="561377"/>
      </dsp:txXfrm>
    </dsp:sp>
    <dsp:sp modelId="{22FDA43E-B8FC-40D4-B806-6794CFCA2CC1}">
      <dsp:nvSpPr>
        <dsp:cNvPr id="0" name=""/>
        <dsp:cNvSpPr/>
      </dsp:nvSpPr>
      <dsp:spPr>
        <a:xfrm>
          <a:off x="1149063" y="2177733"/>
          <a:ext cx="939066" cy="5963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94592-877C-42CB-8613-A482BD47C5D0}">
      <dsp:nvSpPr>
        <dsp:cNvPr id="0" name=""/>
        <dsp:cNvSpPr/>
      </dsp:nvSpPr>
      <dsp:spPr>
        <a:xfrm>
          <a:off x="1253403" y="2276857"/>
          <a:ext cx="939066" cy="5963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 err="1"/>
            <a:t>matplotlib</a:t>
          </a:r>
          <a:endParaRPr lang="zh-CN" altLang="en-US" sz="1400" kern="1200" dirty="0"/>
        </a:p>
      </dsp:txBody>
      <dsp:txXfrm>
        <a:off x="1270868" y="2294322"/>
        <a:ext cx="904136" cy="561377"/>
      </dsp:txXfrm>
    </dsp:sp>
    <dsp:sp modelId="{28D7E330-2DB4-433B-87FD-3D4E45B2DC1C}">
      <dsp:nvSpPr>
        <dsp:cNvPr id="0" name=""/>
        <dsp:cNvSpPr/>
      </dsp:nvSpPr>
      <dsp:spPr>
        <a:xfrm>
          <a:off x="2296810" y="2177733"/>
          <a:ext cx="939066" cy="5963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1339BD-7E5D-4C8F-8DE9-A2AACDDD590D}">
      <dsp:nvSpPr>
        <dsp:cNvPr id="0" name=""/>
        <dsp:cNvSpPr/>
      </dsp:nvSpPr>
      <dsp:spPr>
        <a:xfrm>
          <a:off x="2401151" y="2276857"/>
          <a:ext cx="939066" cy="5963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pandas</a:t>
          </a:r>
          <a:endParaRPr lang="zh-CN" altLang="en-US" sz="1400" kern="1200" dirty="0"/>
        </a:p>
      </dsp:txBody>
      <dsp:txXfrm>
        <a:off x="2418616" y="2294322"/>
        <a:ext cx="904136" cy="561377"/>
      </dsp:txXfrm>
    </dsp:sp>
    <dsp:sp modelId="{2AE58993-6F6D-4441-A56E-9E420A4EA2B8}">
      <dsp:nvSpPr>
        <dsp:cNvPr id="0" name=""/>
        <dsp:cNvSpPr/>
      </dsp:nvSpPr>
      <dsp:spPr>
        <a:xfrm>
          <a:off x="3444558" y="2177733"/>
          <a:ext cx="939066" cy="5963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CAE27C-70DD-41C7-B8DA-5934D7569EC9}">
      <dsp:nvSpPr>
        <dsp:cNvPr id="0" name=""/>
        <dsp:cNvSpPr/>
      </dsp:nvSpPr>
      <dsp:spPr>
        <a:xfrm>
          <a:off x="3548899" y="2276857"/>
          <a:ext cx="939066" cy="5963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other</a:t>
          </a:r>
          <a:endParaRPr lang="zh-CN" altLang="en-US" sz="1400" kern="1200" dirty="0"/>
        </a:p>
      </dsp:txBody>
      <dsp:txXfrm>
        <a:off x="3566364" y="2294322"/>
        <a:ext cx="904136" cy="5613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018A5-67BC-46C2-B931-4307DB44C8F6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F5851-6F95-46F0-AAA5-48DB79FA9D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24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87773-AC26-4886-ADCF-170E0672D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B7A96A-EC53-4C6A-8B8E-FD62B9B29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252B19-60F8-42CC-BB15-A6CEE177A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AF17-6D41-49D2-BEDF-34815C9639CA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660F02-E12C-4F73-ABB5-374CEE071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77AC40-1B8B-4F89-9D84-628C46BA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91750-58BF-4FBB-B677-D4BD3E966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635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66C2B1-F8AB-4B0C-83D8-21F5E296D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7F172CC-BFEE-4E89-AB23-B0C1B233C0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F9D587-E064-4F20-AEBA-89B576FFC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AF47D9-7741-4EFE-8D23-495F11FAB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AF17-6D41-49D2-BEDF-34815C9639CA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5CD4C6-EEB4-441A-943D-E7682F6F6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2C179F-A351-4C86-A57C-EC30710AC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91750-58BF-4FBB-B677-D4BD3E966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942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1B412-5E88-421C-93B1-BB9019F3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41DF16-1A97-4F68-B63C-5ECFAC447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386E26-C035-4B15-B6FE-CF6FF6591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AF17-6D41-49D2-BEDF-34815C9639CA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5CE82F-04FD-4F20-83D4-9AFBB4636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238BF1-2701-4E12-B0D7-61A2B542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91750-58BF-4FBB-B677-D4BD3E966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0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52ACED8-69A0-4474-AA2E-A4CE7D9D75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328D48-EEF3-4E09-9032-69DA809D6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40059E-E8B9-4974-A787-FAA883712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AF17-6D41-49D2-BEDF-34815C9639CA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F416C7-6F9C-4E25-A7CA-94DFF981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F02E4C-0FAA-4E88-938E-39707AD5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91750-58BF-4FBB-B677-D4BD3E966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23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683FA8D-E291-4EC7-8B19-DFBDC8312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AF17-6D41-49D2-BEDF-34815C9639CA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463E9DA-657F-4253-8714-7FE2F3F2D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066316-4922-4E4E-BF24-AF94B542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91750-58BF-4FBB-B677-D4BD3E96624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19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312D3-77F7-442F-93D1-3B08729E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0DF21B-FE1A-4186-A251-D8817211D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52B169-D404-4EFF-8BFA-51D43F14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AF17-6D41-49D2-BEDF-34815C9639CA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016603-2D94-4E83-9ECC-763310B0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25ED81-B455-4978-8541-E55A8B5A1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91750-58BF-4FBB-B677-D4BD3E966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33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658AC-FE43-4C70-A49C-83B10A32A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6AF24D-5B52-4724-B01A-949D2E442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E7BFBA-499F-48C3-84CF-3EC76057E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AF17-6D41-49D2-BEDF-34815C9639CA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87C9BE-B992-4AE5-9EC9-C230F24E6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F452DB-37B9-4809-BD1D-B52E5FC1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91750-58BF-4FBB-B677-D4BD3E966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88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028BF-D0F5-41DF-BB78-C23ABFBE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F545C9-B3A6-48AA-BAD9-49DE4A22BD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A3AD8B-B300-4244-9AC9-422979C90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6A29DC-DC5C-4851-85ED-F8FD0F57C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AF17-6D41-49D2-BEDF-34815C9639CA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779760-9795-4843-9618-219E986B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AC2511-0F48-430C-9C27-C410DCBA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91750-58BF-4FBB-B677-D4BD3E966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20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403752-795A-4716-8CE2-989FCF167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A07BAF-BCB3-4C64-8792-8C43B74BC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5AF94C-3716-4CC5-AEC0-02476B027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1C4EB6-6E1E-4746-8A39-97F0CCD2E2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E8347A-2A1B-4518-A21A-FFFB4FB05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CBD3AAC-D7BF-4401-BBA4-778701E52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AF17-6D41-49D2-BEDF-34815C9639CA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247D95B-774C-4CDC-A10F-99B13AE24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91933AA-89B0-45C5-BA04-F8A19877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91750-58BF-4FBB-B677-D4BD3E966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932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B08CB5-98AC-4927-9966-C85E5164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EE8C880-0994-45AE-86DF-EF4EC2648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AF17-6D41-49D2-BEDF-34815C9639CA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473499-3D41-4EFE-A7D3-8D612057D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423C96-B497-46E2-979A-54800D2CF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91750-58BF-4FBB-B677-D4BD3E966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665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D86549-BE9B-4B4F-982A-89035D0DA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AF17-6D41-49D2-BEDF-34815C9639CA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C2044CF-3249-49B2-8690-309B49D2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28F6D4-DEF2-42E2-A32D-D00150191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91750-58BF-4FBB-B677-D4BD3E966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631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1BB90-8CBB-480B-B78E-CC86A4065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872D17-B1E5-49E8-B391-E34D96140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221C99-EC99-417F-BFB5-7B4345D64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F375EC-3B03-4675-B89B-3F9D57F3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AF17-6D41-49D2-BEDF-34815C9639CA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D6E666-F849-4D50-957C-F5D443E5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5B0374-F309-4F9F-A263-020579B56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91750-58BF-4FBB-B677-D4BD3E966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638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B2D754-70B9-4E68-BC4E-D0D072E1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12E141-6EA9-4824-8B12-A9D99E1F5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C79D73-FACB-4BF8-BC38-311DFF7ED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EAF17-6D41-49D2-BEDF-34815C9639CA}" type="datetimeFigureOut">
              <a:rPr lang="zh-CN" altLang="en-US" smtClean="0"/>
              <a:t>2017/10/30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9DA740-E418-4B49-BBB5-B1AE9F938A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3C4159-C807-42BC-930D-0F1BDF116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91750-58BF-4FBB-B677-D4BD3E966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11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coderchaser/LearningPython/blob/master/school_community/stock_gui/retrieve_data.py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coderchaser/LearningPython/blob/master/school_community/stock_gui/gui_wx.py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s://github.com/coderchaser/LearningPython/tree/master/school_community/stock_gui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av8225730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ummy.com/software/BeautifulSoup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code.google.com/p/html5lib/" TargetMode="External"/><Relationship Id="rId4" Type="http://schemas.openxmlformats.org/officeDocument/2006/relationships/hyperlink" Target="http://lxml.de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7.png"/><Relationship Id="rId2" Type="http://schemas.openxmlformats.org/officeDocument/2006/relationships/hyperlink" Target="https://www.scipy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6.jp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finance.yahoo.com/quote/%5eDJI/components?ltr=1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grouplens.org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oney.cnn.com/data/dow3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inance.yahoo.com/quote/DD/history?p=DD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" Target="slide16.xml"/><Relationship Id="rId7" Type="http://schemas.openxmlformats.org/officeDocument/2006/relationships/diagramLayout" Target="../diagrams/layout1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.xml"/><Relationship Id="rId5" Type="http://schemas.openxmlformats.org/officeDocument/2006/relationships/hyperlink" Target="https://github.com/wxWidgets/wxPython" TargetMode="External"/><Relationship Id="rId10" Type="http://schemas.microsoft.com/office/2007/relationships/diagramDrawing" Target="../diagrams/drawing1.xml"/><Relationship Id="rId4" Type="http://schemas.openxmlformats.org/officeDocument/2006/relationships/slide" Target="slide17.xml"/><Relationship Id="rId9" Type="http://schemas.openxmlformats.org/officeDocument/2006/relationships/diagramColors" Target="../diagrams/colors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rchaser/LearningPython/blob/master/school_community/stock_gui/retrieve_data.p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4CA72-B305-4A98-8E34-C6938D2BE7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6600" dirty="0">
                <a:latin typeface="Adobe Arabic" panose="02040503050201020203" pitchFamily="18" charset="-78"/>
                <a:cs typeface="Adobe Arabic" panose="02040503050201020203" pitchFamily="18" charset="-78"/>
              </a:rPr>
              <a:t>Building a Simple APP based on Python with Web Crawler</a:t>
            </a:r>
            <a:endParaRPr lang="zh-CN" altLang="en-US" sz="66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4DED6D-DFB0-4C2A-A3FA-4FFAC0F17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8986"/>
            <a:ext cx="9144000" cy="1655762"/>
          </a:xfrm>
        </p:spPr>
        <p:txBody>
          <a:bodyPr/>
          <a:lstStyle/>
          <a:p>
            <a:r>
              <a:rPr lang="en-US" altLang="zh-CN" dirty="0"/>
              <a:t>Tutor: Wang Di</a:t>
            </a:r>
          </a:p>
          <a:p>
            <a:r>
              <a:rPr lang="en-US" altLang="zh-CN" dirty="0"/>
              <a:t>Instructor: </a:t>
            </a:r>
            <a:r>
              <a:rPr lang="en-US" altLang="zh-CN" dirty="0" err="1"/>
              <a:t>Cuilian</a:t>
            </a:r>
            <a:r>
              <a:rPr lang="en-US" altLang="zh-CN" dirty="0"/>
              <a:t> Zhao</a:t>
            </a:r>
          </a:p>
          <a:p>
            <a:r>
              <a:rPr lang="en-US" altLang="zh-CN" dirty="0"/>
              <a:t>Reporter: </a:t>
            </a:r>
            <a:r>
              <a:rPr lang="en-US" altLang="zh-CN" dirty="0" err="1"/>
              <a:t>Maosheng</a:t>
            </a:r>
            <a:r>
              <a:rPr lang="en-US" altLang="zh-CN" dirty="0"/>
              <a:t> Liao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12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737DD51F-C54A-4523-B7F4-20CCDBA9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354" y="642829"/>
            <a:ext cx="9630507" cy="928452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Python Implementation</a:t>
            </a:r>
            <a:endParaRPr lang="zh-CN" altLang="en-US" sz="5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4B1165-A287-46F6-BEC3-54CFED522B21}"/>
              </a:ext>
            </a:extLst>
          </p:cNvPr>
          <p:cNvSpPr/>
          <p:nvPr/>
        </p:nvSpPr>
        <p:spPr>
          <a:xfrm>
            <a:off x="295420" y="1571281"/>
            <a:ext cx="11479238" cy="111577"/>
          </a:xfrm>
          <a:prstGeom prst="rect">
            <a:avLst/>
          </a:prstGeom>
          <a:gradFill flip="none" rotWithShape="1">
            <a:gsLst>
              <a:gs pos="72000">
                <a:schemeClr val="accent6">
                  <a:lumMod val="40000"/>
                  <a:lumOff val="60000"/>
                </a:schemeClr>
              </a:gs>
              <a:gs pos="4000">
                <a:schemeClr val="accent1">
                  <a:lumMod val="110000"/>
                  <a:satMod val="105000"/>
                  <a:tint val="67000"/>
                </a:schemeClr>
              </a:gs>
              <a:gs pos="17000">
                <a:schemeClr val="accent3">
                  <a:lumMod val="60000"/>
                  <a:lumOff val="40000"/>
                </a:schemeClr>
              </a:gs>
              <a:gs pos="92000">
                <a:schemeClr val="accent1">
                  <a:lumMod val="105000"/>
                  <a:satMod val="109000"/>
                  <a:tint val="81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41B567D-F35A-4179-92C6-7702CCB39019}"/>
              </a:ext>
            </a:extLst>
          </p:cNvPr>
          <p:cNvCxnSpPr/>
          <p:nvPr/>
        </p:nvCxnSpPr>
        <p:spPr>
          <a:xfrm>
            <a:off x="1125415" y="661182"/>
            <a:ext cx="0" cy="50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1034000-6234-4990-BCCB-F0CDB321FD97}"/>
              </a:ext>
            </a:extLst>
          </p:cNvPr>
          <p:cNvSpPr txBox="1"/>
          <p:nvPr/>
        </p:nvSpPr>
        <p:spPr>
          <a:xfrm>
            <a:off x="1633834" y="2155451"/>
            <a:ext cx="67586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altLang="zh-CN" sz="1200" b="1" dirty="0">
                <a:solidFill>
                  <a:srgbClr val="0000FF"/>
                </a:solidFill>
                <a:latin typeface="inherit"/>
                <a:ea typeface="Microsoft YaHei" panose="020B0503020204020204" pitchFamily="34" charset="-122"/>
              </a:rPr>
              <a:t>def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retrieve_quotes_historical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stock_code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) :  </a:t>
            </a:r>
            <a:endParaRPr lang="en-US" altLang="zh-CN" sz="1200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  quotes=[]  </a:t>
            </a:r>
            <a:endParaRPr lang="en-US" altLang="zh-CN" sz="1200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  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url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='https://finance.yahoo.com/quote/{0}/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history?p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={1}'.format(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stock_code,stock_code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)  </a:t>
            </a:r>
            <a:endParaRPr lang="en-US" altLang="zh-CN" sz="1200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  </a:t>
            </a:r>
            <a:r>
              <a:rPr lang="en-US" altLang="zh-CN" sz="1200" dirty="0">
                <a:solidFill>
                  <a:srgbClr val="008000"/>
                </a:solidFill>
                <a:latin typeface="inherit"/>
                <a:ea typeface="Microsoft YaHei" panose="020B0503020204020204" pitchFamily="34" charset="-122"/>
              </a:rPr>
              <a:t># </a:t>
            </a:r>
            <a:r>
              <a:rPr lang="en-US" altLang="zh-CN" sz="1200" dirty="0" err="1">
                <a:solidFill>
                  <a:srgbClr val="008000"/>
                </a:solidFill>
                <a:latin typeface="inherit"/>
                <a:ea typeface="Microsoft YaHei" panose="020B0503020204020204" pitchFamily="34" charset="-122"/>
              </a:rPr>
              <a:t>req</a:t>
            </a:r>
            <a:r>
              <a:rPr lang="en-US" altLang="zh-CN" sz="1200" dirty="0">
                <a:solidFill>
                  <a:srgbClr val="008000"/>
                </a:solidFill>
                <a:latin typeface="inherit"/>
                <a:ea typeface="Microsoft YaHei" panose="020B0503020204020204" pitchFamily="34" charset="-122"/>
              </a:rPr>
              <a:t>=</a:t>
            </a:r>
            <a:r>
              <a:rPr lang="en-US" altLang="zh-CN" sz="1200" dirty="0" err="1">
                <a:solidFill>
                  <a:srgbClr val="008000"/>
                </a:solidFill>
                <a:latin typeface="inherit"/>
                <a:ea typeface="Microsoft YaHei" panose="020B0503020204020204" pitchFamily="34" charset="-122"/>
              </a:rPr>
              <a:t>requests.get</a:t>
            </a:r>
            <a:r>
              <a:rPr lang="en-US" altLang="zh-CN" sz="1200" dirty="0">
                <a:solidFill>
                  <a:srgbClr val="008000"/>
                </a:solidFill>
                <a:latin typeface="inherit"/>
                <a:ea typeface="Microsoft YaHei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008000"/>
                </a:solidFill>
                <a:latin typeface="inherit"/>
                <a:ea typeface="Microsoft YaHei" panose="020B0503020204020204" pitchFamily="34" charset="-122"/>
              </a:rPr>
              <a:t>url,verify</a:t>
            </a:r>
            <a:r>
              <a:rPr lang="en-US" altLang="zh-CN" sz="1200" dirty="0">
                <a:solidFill>
                  <a:srgbClr val="008000"/>
                </a:solidFill>
                <a:latin typeface="inherit"/>
                <a:ea typeface="Microsoft YaHei" panose="020B0503020204020204" pitchFamily="34" charset="-122"/>
              </a:rPr>
              <a:t>=True)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</a:t>
            </a:r>
            <a:endParaRPr lang="en-US" altLang="zh-CN" sz="1200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  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req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=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requests.</a:t>
            </a:r>
            <a:r>
              <a:rPr lang="en-US" altLang="zh-CN" sz="1200" dirty="0" err="1">
                <a:solidFill>
                  <a:srgbClr val="FF1493"/>
                </a:solidFill>
                <a:latin typeface="inherit"/>
                <a:ea typeface="Microsoft YaHei" panose="020B0503020204020204" pitchFamily="34" charset="-122"/>
              </a:rPr>
              <a:t>get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url,verify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=</a:t>
            </a:r>
            <a:r>
              <a:rPr lang="en-US" altLang="zh-CN" sz="1200" dirty="0" err="1">
                <a:solidFill>
                  <a:srgbClr val="FF1493"/>
                </a:solidFill>
                <a:latin typeface="inherit"/>
                <a:ea typeface="Microsoft YaHei" panose="020B0503020204020204" pitchFamily="34" charset="-122"/>
              </a:rPr>
              <a:t>True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,timeout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=10)  </a:t>
            </a:r>
            <a:endParaRPr lang="en-US" altLang="zh-CN" sz="1200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  </a:t>
            </a:r>
            <a:r>
              <a:rPr lang="en-US" altLang="zh-CN" sz="1200" b="1" dirty="0">
                <a:solidFill>
                  <a:srgbClr val="0000FF"/>
                </a:solidFill>
                <a:latin typeface="inherit"/>
                <a:ea typeface="Microsoft YaHei" panose="020B0503020204020204" pitchFamily="34" charset="-122"/>
              </a:rPr>
              <a:t>if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</a:t>
            </a:r>
            <a:r>
              <a:rPr lang="en-US" altLang="zh-CN" sz="1200" i="1" dirty="0" err="1">
                <a:solidFill>
                  <a:srgbClr val="8A2BE2"/>
                </a:solidFill>
                <a:latin typeface="inherit"/>
                <a:ea typeface="Microsoft YaHei" panose="020B0503020204020204" pitchFamily="34" charset="-122"/>
              </a:rPr>
              <a:t>re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.match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r'https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://finance\.yahoo\.com/quote/(\w+)/history\?p=(\w+)',req.url):  </a:t>
            </a:r>
            <a:endParaRPr lang="en-US" altLang="zh-CN" sz="1200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      </a:t>
            </a:r>
            <a:r>
              <a:rPr lang="en-US" altLang="zh-CN" sz="1200" b="1" dirty="0">
                <a:solidFill>
                  <a:srgbClr val="0000FF"/>
                </a:solidFill>
                <a:latin typeface="inherit"/>
                <a:ea typeface="Microsoft YaHei" panose="020B0503020204020204" pitchFamily="34" charset="-122"/>
              </a:rPr>
              <a:t>pass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</a:t>
            </a:r>
            <a:endParaRPr lang="en-US" altLang="zh-CN" sz="1200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  </a:t>
            </a:r>
            <a:r>
              <a:rPr lang="en-US" altLang="zh-CN" sz="1200" b="1" dirty="0">
                <a:solidFill>
                  <a:srgbClr val="0000FF"/>
                </a:solidFill>
                <a:latin typeface="inherit"/>
                <a:ea typeface="Microsoft YaHei" panose="020B0503020204020204" pitchFamily="34" charset="-122"/>
              </a:rPr>
              <a:t>else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:  </a:t>
            </a:r>
            <a:endParaRPr lang="en-US" altLang="zh-CN" sz="1200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      </a:t>
            </a:r>
            <a:r>
              <a:rPr lang="en-US" altLang="zh-CN" sz="1200" b="1" dirty="0">
                <a:solidFill>
                  <a:srgbClr val="0000FF"/>
                </a:solidFill>
                <a:latin typeface="inherit"/>
                <a:ea typeface="Microsoft YaHei" panose="020B0503020204020204" pitchFamily="34" charset="-122"/>
              </a:rPr>
              <a:t>raise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RequestException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('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Url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</a:t>
            </a:r>
            <a:r>
              <a:rPr lang="en-US" altLang="zh-CN" sz="1200" b="1" dirty="0">
                <a:solidFill>
                  <a:srgbClr val="0000FF"/>
                </a:solidFill>
                <a:latin typeface="inherit"/>
                <a:ea typeface="Microsoft YaHei" panose="020B0503020204020204" pitchFamily="34" charset="-122"/>
              </a:rPr>
              <a:t>is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wrong!')  </a:t>
            </a:r>
            <a:endParaRPr lang="en-US" altLang="zh-CN" sz="1200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  </a:t>
            </a:r>
            <a:r>
              <a:rPr lang="en-US" altLang="zh-CN" sz="1200" b="1" dirty="0">
                <a:solidFill>
                  <a:srgbClr val="0000FF"/>
                </a:solidFill>
                <a:latin typeface="inherit"/>
                <a:ea typeface="Microsoft YaHei" panose="020B0503020204020204" pitchFamily="34" charset="-122"/>
              </a:rPr>
              <a:t>if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req.text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:  </a:t>
            </a:r>
            <a:endParaRPr lang="en-US" altLang="zh-CN" sz="1200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      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raw_data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=</a:t>
            </a:r>
            <a:r>
              <a:rPr lang="en-US" altLang="zh-CN" sz="1200" i="1" dirty="0" err="1">
                <a:solidFill>
                  <a:srgbClr val="8A2BE2"/>
                </a:solidFill>
                <a:latin typeface="inherit"/>
                <a:ea typeface="Microsoft YaHei" panose="020B0503020204020204" pitchFamily="34" charset="-122"/>
              </a:rPr>
              <a:t>re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.findall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('"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HistoricalPriceStore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":{"prices":(.*),"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isPending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"',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req.text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)  </a:t>
            </a:r>
            <a:endParaRPr lang="en-US" altLang="zh-CN" sz="1200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      </a:t>
            </a:r>
            <a:r>
              <a:rPr lang="en-US" altLang="zh-CN" sz="1200" b="1" dirty="0">
                <a:solidFill>
                  <a:srgbClr val="0000FF"/>
                </a:solidFill>
                <a:latin typeface="inherit"/>
                <a:ea typeface="Microsoft YaHei" panose="020B0503020204020204" pitchFamily="34" charset="-122"/>
              </a:rPr>
              <a:t>if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raw_data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:  </a:t>
            </a:r>
            <a:endParaRPr lang="en-US" altLang="zh-CN" sz="1200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          quotes=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json.loads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raw_data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[0])[::-1]  </a:t>
            </a:r>
            <a:endParaRPr lang="en-US" altLang="zh-CN" sz="1200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  </a:t>
            </a:r>
            <a:r>
              <a:rPr lang="en-US" altLang="zh-CN" sz="1200" b="1" dirty="0">
                <a:solidFill>
                  <a:srgbClr val="0000FF"/>
                </a:solidFill>
                <a:latin typeface="inherit"/>
                <a:ea typeface="Microsoft YaHei" panose="020B0503020204020204" pitchFamily="34" charset="-122"/>
              </a:rPr>
              <a:t>else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:  </a:t>
            </a:r>
            <a:endParaRPr lang="en-US" altLang="zh-CN" sz="1200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      </a:t>
            </a:r>
            <a:r>
              <a:rPr lang="en-US" altLang="zh-CN" sz="1200" b="1" dirty="0">
                <a:solidFill>
                  <a:srgbClr val="0000FF"/>
                </a:solidFill>
                <a:latin typeface="inherit"/>
                <a:ea typeface="Microsoft YaHei" panose="020B0503020204020204" pitchFamily="34" charset="-122"/>
              </a:rPr>
              <a:t>raise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</a:t>
            </a:r>
            <a:r>
              <a:rPr lang="en-US" altLang="zh-CN" sz="1200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RequestException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('URL Wrong!')  </a:t>
            </a:r>
            <a:endParaRPr lang="en-US" altLang="zh-CN" sz="1200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  </a:t>
            </a:r>
            <a:r>
              <a:rPr lang="en-US" altLang="zh-CN" sz="1200" b="1" dirty="0">
                <a:solidFill>
                  <a:srgbClr val="0000FF"/>
                </a:solidFill>
                <a:latin typeface="inherit"/>
                <a:ea typeface="Microsoft YaHei" panose="020B0503020204020204" pitchFamily="34" charset="-122"/>
              </a:rPr>
              <a:t>return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[item </a:t>
            </a:r>
            <a:r>
              <a:rPr lang="en-US" altLang="zh-CN" sz="1200" b="1" dirty="0">
                <a:solidFill>
                  <a:srgbClr val="0000FF"/>
                </a:solidFill>
                <a:latin typeface="inherit"/>
                <a:ea typeface="Microsoft YaHei" panose="020B0503020204020204" pitchFamily="34" charset="-122"/>
              </a:rPr>
              <a:t>for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item </a:t>
            </a:r>
            <a:r>
              <a:rPr lang="en-US" altLang="zh-CN" sz="1200" b="1" dirty="0">
                <a:solidFill>
                  <a:srgbClr val="0000FF"/>
                </a:solidFill>
                <a:latin typeface="inherit"/>
                <a:ea typeface="Microsoft YaHei" panose="020B0503020204020204" pitchFamily="34" charset="-122"/>
              </a:rPr>
              <a:t>in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quotes </a:t>
            </a:r>
            <a:r>
              <a:rPr lang="en-US" altLang="zh-CN" sz="1200" b="1" dirty="0">
                <a:solidFill>
                  <a:srgbClr val="0000FF"/>
                </a:solidFill>
                <a:latin typeface="inherit"/>
                <a:ea typeface="Microsoft YaHei" panose="020B0503020204020204" pitchFamily="34" charset="-122"/>
              </a:rPr>
              <a:t>if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</a:t>
            </a:r>
            <a:r>
              <a:rPr lang="en-US" altLang="zh-CN" sz="1200" b="1" dirty="0">
                <a:solidFill>
                  <a:srgbClr val="0000FF"/>
                </a:solidFill>
                <a:latin typeface="inherit"/>
                <a:ea typeface="Microsoft YaHei" panose="020B0503020204020204" pitchFamily="34" charset="-122"/>
              </a:rPr>
              <a:t>not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'</a:t>
            </a:r>
            <a:r>
              <a:rPr lang="en-US" altLang="zh-CN" sz="1200" dirty="0">
                <a:solidFill>
                  <a:srgbClr val="FF1493"/>
                </a:solidFill>
                <a:latin typeface="inherit"/>
                <a:ea typeface="Microsoft YaHei" panose="020B0503020204020204" pitchFamily="34" charset="-122"/>
              </a:rPr>
              <a:t>type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' </a:t>
            </a:r>
            <a:r>
              <a:rPr lang="en-US" altLang="zh-CN" sz="1200" b="1" dirty="0">
                <a:solidFill>
                  <a:srgbClr val="0000FF"/>
                </a:solidFill>
                <a:latin typeface="inherit"/>
                <a:ea typeface="Microsoft YaHei" panose="020B0503020204020204" pitchFamily="34" charset="-122"/>
              </a:rPr>
              <a:t>in</a:t>
            </a:r>
            <a:r>
              <a:rPr lang="en-US" altLang="zh-CN" sz="1200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item] </a:t>
            </a:r>
            <a:endParaRPr lang="en-US" altLang="zh-CN" sz="1200" b="0" i="0" dirty="0">
              <a:solidFill>
                <a:srgbClr val="666666"/>
              </a:solidFill>
              <a:effectLst/>
              <a:latin typeface="inherit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DE4690-0F3F-4B9C-811E-E2AC1A8DC402}"/>
              </a:ext>
            </a:extLst>
          </p:cNvPr>
          <p:cNvSpPr txBox="1"/>
          <p:nvPr/>
        </p:nvSpPr>
        <p:spPr>
          <a:xfrm>
            <a:off x="1633834" y="5314016"/>
            <a:ext cx="15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Source code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5AF851-F6E7-4D98-86CC-1B0BB2279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418" y="2404541"/>
            <a:ext cx="4548218" cy="255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3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E44CBE8-B5FA-45AC-AC91-BB2E9FCA5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354" y="642829"/>
            <a:ext cx="9630507" cy="928452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Python Implementation</a:t>
            </a:r>
            <a:endParaRPr lang="zh-CN" altLang="en-US" sz="5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B6681D-0001-4A70-9D85-9EE1FE145BDC}"/>
              </a:ext>
            </a:extLst>
          </p:cNvPr>
          <p:cNvSpPr/>
          <p:nvPr/>
        </p:nvSpPr>
        <p:spPr>
          <a:xfrm>
            <a:off x="295420" y="1571281"/>
            <a:ext cx="11479238" cy="111577"/>
          </a:xfrm>
          <a:prstGeom prst="rect">
            <a:avLst/>
          </a:prstGeom>
          <a:gradFill flip="none" rotWithShape="1">
            <a:gsLst>
              <a:gs pos="72000">
                <a:schemeClr val="accent6">
                  <a:lumMod val="40000"/>
                  <a:lumOff val="60000"/>
                </a:schemeClr>
              </a:gs>
              <a:gs pos="4000">
                <a:schemeClr val="accent1">
                  <a:lumMod val="110000"/>
                  <a:satMod val="105000"/>
                  <a:tint val="67000"/>
                </a:schemeClr>
              </a:gs>
              <a:gs pos="17000">
                <a:schemeClr val="accent3">
                  <a:lumMod val="60000"/>
                  <a:lumOff val="40000"/>
                </a:schemeClr>
              </a:gs>
              <a:gs pos="92000">
                <a:schemeClr val="accent1">
                  <a:lumMod val="105000"/>
                  <a:satMod val="109000"/>
                  <a:tint val="81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B802E21-17EE-4B20-AFBA-8D6534D119B1}"/>
              </a:ext>
            </a:extLst>
          </p:cNvPr>
          <p:cNvCxnSpPr/>
          <p:nvPr/>
        </p:nvCxnSpPr>
        <p:spPr>
          <a:xfrm>
            <a:off x="1125415" y="661182"/>
            <a:ext cx="0" cy="50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D3C738D-BFDF-4DD5-ACD0-114CA8398171}"/>
              </a:ext>
            </a:extLst>
          </p:cNvPr>
          <p:cNvSpPr txBox="1"/>
          <p:nvPr/>
        </p:nvSpPr>
        <p:spPr>
          <a:xfrm>
            <a:off x="2618100" y="3773596"/>
            <a:ext cx="21627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GUI Design</a:t>
            </a:r>
          </a:p>
          <a:p>
            <a:r>
              <a:rPr lang="en-US" altLang="zh-CN" dirty="0">
                <a:hlinkClick r:id="rId2"/>
              </a:rPr>
              <a:t>Source Code 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0FDB13E-1D46-4EE7-99C7-9D9D7B651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39" y="1870380"/>
            <a:ext cx="4628847" cy="466820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458FFB0-3C88-43E2-9CC2-0CB6D33A1C52}"/>
              </a:ext>
            </a:extLst>
          </p:cNvPr>
          <p:cNvSpPr txBox="1"/>
          <p:nvPr/>
        </p:nvSpPr>
        <p:spPr>
          <a:xfrm>
            <a:off x="2459403" y="264276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human beings use it!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74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1ADA1FF-48FC-4F87-BCE1-86ED8479F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354" y="642829"/>
            <a:ext cx="9630507" cy="928452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Result</a:t>
            </a:r>
            <a:endParaRPr lang="zh-CN" altLang="en-US" sz="5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0C66CF-C1C3-4F89-AC05-AB317A04BB03}"/>
              </a:ext>
            </a:extLst>
          </p:cNvPr>
          <p:cNvSpPr/>
          <p:nvPr/>
        </p:nvSpPr>
        <p:spPr>
          <a:xfrm>
            <a:off x="295420" y="1571281"/>
            <a:ext cx="11479238" cy="111577"/>
          </a:xfrm>
          <a:prstGeom prst="rect">
            <a:avLst/>
          </a:prstGeom>
          <a:gradFill flip="none" rotWithShape="1">
            <a:gsLst>
              <a:gs pos="72000">
                <a:schemeClr val="accent6">
                  <a:lumMod val="40000"/>
                  <a:lumOff val="60000"/>
                </a:schemeClr>
              </a:gs>
              <a:gs pos="4000">
                <a:schemeClr val="accent1">
                  <a:lumMod val="110000"/>
                  <a:satMod val="105000"/>
                  <a:tint val="67000"/>
                </a:schemeClr>
              </a:gs>
              <a:gs pos="17000">
                <a:schemeClr val="accent3">
                  <a:lumMod val="60000"/>
                  <a:lumOff val="40000"/>
                </a:schemeClr>
              </a:gs>
              <a:gs pos="92000">
                <a:schemeClr val="accent1">
                  <a:lumMod val="105000"/>
                  <a:satMod val="109000"/>
                  <a:tint val="81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2CEAB8F-8AE1-4A5F-B5D7-ECA8352F5873}"/>
              </a:ext>
            </a:extLst>
          </p:cNvPr>
          <p:cNvCxnSpPr/>
          <p:nvPr/>
        </p:nvCxnSpPr>
        <p:spPr>
          <a:xfrm>
            <a:off x="1125415" y="661182"/>
            <a:ext cx="0" cy="50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2"/>
            <a:extLst>
              <a:ext uri="{FF2B5EF4-FFF2-40B4-BE49-F238E27FC236}">
                <a16:creationId xmlns:a16="http://schemas.microsoft.com/office/drawing/2014/main" id="{AF677509-FDF1-4EA2-9E6E-462D71F2D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30" y="1832907"/>
            <a:ext cx="9588331" cy="492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3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E5F04DA-B6B5-4AED-ABC2-B94E7BAC308C}"/>
              </a:ext>
            </a:extLst>
          </p:cNvPr>
          <p:cNvSpPr txBox="1">
            <a:spLocks/>
          </p:cNvSpPr>
          <p:nvPr/>
        </p:nvSpPr>
        <p:spPr>
          <a:xfrm>
            <a:off x="1424354" y="642829"/>
            <a:ext cx="9630507" cy="92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dirty="0"/>
              <a:t>Reference</a:t>
            </a:r>
            <a:endParaRPr lang="zh-CN" altLang="en-US" sz="5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83759E-F42F-4116-B361-95698FD3BEEA}"/>
              </a:ext>
            </a:extLst>
          </p:cNvPr>
          <p:cNvSpPr/>
          <p:nvPr/>
        </p:nvSpPr>
        <p:spPr>
          <a:xfrm>
            <a:off x="295420" y="1571281"/>
            <a:ext cx="11479238" cy="111577"/>
          </a:xfrm>
          <a:prstGeom prst="rect">
            <a:avLst/>
          </a:prstGeom>
          <a:gradFill flip="none" rotWithShape="1">
            <a:gsLst>
              <a:gs pos="72000">
                <a:schemeClr val="accent6">
                  <a:lumMod val="40000"/>
                  <a:lumOff val="60000"/>
                </a:schemeClr>
              </a:gs>
              <a:gs pos="4000">
                <a:schemeClr val="accent1">
                  <a:lumMod val="110000"/>
                  <a:satMod val="105000"/>
                  <a:tint val="67000"/>
                </a:schemeClr>
              </a:gs>
              <a:gs pos="17000">
                <a:schemeClr val="accent3">
                  <a:lumMod val="60000"/>
                  <a:lumOff val="40000"/>
                </a:schemeClr>
              </a:gs>
              <a:gs pos="92000">
                <a:schemeClr val="accent1">
                  <a:lumMod val="105000"/>
                  <a:satMod val="109000"/>
                  <a:tint val="81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AB19632-D2DC-4350-AD7E-2D0D2E9EFE14}"/>
              </a:ext>
            </a:extLst>
          </p:cNvPr>
          <p:cNvCxnSpPr/>
          <p:nvPr/>
        </p:nvCxnSpPr>
        <p:spPr>
          <a:xfrm>
            <a:off x="1125415" y="661182"/>
            <a:ext cx="0" cy="50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3730934-4E5E-4FAC-8874-EE193B7B9A20}"/>
              </a:ext>
            </a:extLst>
          </p:cNvPr>
          <p:cNvSpPr txBox="1"/>
          <p:nvPr/>
        </p:nvSpPr>
        <p:spPr>
          <a:xfrm>
            <a:off x="2394638" y="2205775"/>
            <a:ext cx="7689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1.McKinney, Wes. 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for Data Analysis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Beijing: O'Reilly, 2014. Print.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2.Jason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Montojo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Jennifer Campbell Paul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Greg Wilson. 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Introduction to Computer Science Using Python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1st ed. Vol. 1. Beijing: Pragmatic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2012. Print.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3.Lawson, Richard G.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Web Scraping with Python: Scrape Data from Any Website with the Power of Python.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Birmingham: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2015. Print.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E3D36D-01B0-479F-AC18-0D5CE54815CF}"/>
              </a:ext>
            </a:extLst>
          </p:cNvPr>
          <p:cNvSpPr txBox="1"/>
          <p:nvPr/>
        </p:nvSpPr>
        <p:spPr>
          <a:xfrm>
            <a:off x="2394638" y="4672208"/>
            <a:ext cx="5752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Inspiration source:</a:t>
            </a:r>
          </a:p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Joy of Data(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https://www.bilibili.com/video/av8225730/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5337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7D42BD-2700-47A3-AC0A-925AD80A423D}"/>
              </a:ext>
            </a:extLst>
          </p:cNvPr>
          <p:cNvSpPr txBox="1"/>
          <p:nvPr/>
        </p:nvSpPr>
        <p:spPr>
          <a:xfrm>
            <a:off x="4460777" y="2967335"/>
            <a:ext cx="29274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latin typeface="Adobe Arabic" panose="02040503050201020203" pitchFamily="18" charset="-78"/>
                <a:cs typeface="Adobe Arabic" panose="02040503050201020203" pitchFamily="18" charset="-78"/>
              </a:rPr>
              <a:t>Thank you</a:t>
            </a:r>
            <a:endParaRPr lang="zh-CN" altLang="en-US" sz="66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99502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CD9077A-47A8-415E-93E3-49746CABF47F}"/>
              </a:ext>
            </a:extLst>
          </p:cNvPr>
          <p:cNvSpPr txBox="1">
            <a:spLocks/>
          </p:cNvSpPr>
          <p:nvPr/>
        </p:nvSpPr>
        <p:spPr>
          <a:xfrm>
            <a:off x="1424354" y="642829"/>
            <a:ext cx="9630507" cy="92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dirty="0"/>
              <a:t>Requests</a:t>
            </a:r>
            <a:endParaRPr lang="zh-CN" altLang="en-US" sz="5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2B673F-B265-4CA9-A315-82DBEF659B61}"/>
              </a:ext>
            </a:extLst>
          </p:cNvPr>
          <p:cNvSpPr/>
          <p:nvPr/>
        </p:nvSpPr>
        <p:spPr>
          <a:xfrm>
            <a:off x="295420" y="1571281"/>
            <a:ext cx="11479238" cy="111577"/>
          </a:xfrm>
          <a:prstGeom prst="rect">
            <a:avLst/>
          </a:prstGeom>
          <a:gradFill flip="none" rotWithShape="1">
            <a:gsLst>
              <a:gs pos="72000">
                <a:schemeClr val="accent6">
                  <a:lumMod val="40000"/>
                  <a:lumOff val="60000"/>
                </a:schemeClr>
              </a:gs>
              <a:gs pos="4000">
                <a:schemeClr val="accent1">
                  <a:lumMod val="110000"/>
                  <a:satMod val="105000"/>
                  <a:tint val="67000"/>
                </a:schemeClr>
              </a:gs>
              <a:gs pos="17000">
                <a:schemeClr val="accent3">
                  <a:lumMod val="60000"/>
                  <a:lumOff val="40000"/>
                </a:schemeClr>
              </a:gs>
              <a:gs pos="92000">
                <a:schemeClr val="accent1">
                  <a:lumMod val="105000"/>
                  <a:satMod val="109000"/>
                  <a:tint val="81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CC0D88A-373E-4774-8A80-AADFD3117B93}"/>
              </a:ext>
            </a:extLst>
          </p:cNvPr>
          <p:cNvCxnSpPr/>
          <p:nvPr/>
        </p:nvCxnSpPr>
        <p:spPr>
          <a:xfrm>
            <a:off x="1125415" y="661182"/>
            <a:ext cx="0" cy="50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E443476C-9C83-4513-9770-805B6C94D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11" y="2102744"/>
            <a:ext cx="2464780" cy="316071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6267FCF-F89B-457F-B509-493C3986AB08}"/>
              </a:ext>
            </a:extLst>
          </p:cNvPr>
          <p:cNvSpPr txBox="1"/>
          <p:nvPr/>
        </p:nvSpPr>
        <p:spPr>
          <a:xfrm>
            <a:off x="6035039" y="2102744"/>
            <a:ext cx="3645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Python HTTP Requests for Humans</a:t>
            </a:r>
          </a:p>
          <a:p>
            <a:pPr algn="ctr"/>
            <a:r>
              <a:rPr lang="en-US" altLang="zh-CN" dirty="0" err="1"/>
              <a:t>Matainer</a:t>
            </a:r>
            <a:r>
              <a:rPr lang="en-US" altLang="zh-CN" dirty="0"/>
              <a:t>: </a:t>
            </a:r>
            <a:r>
              <a:rPr lang="en-US" altLang="zh-CN" b="1" dirty="0"/>
              <a:t>Kenneth Reitz</a:t>
            </a:r>
            <a:endParaRPr lang="zh-CN" alt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632C447-088F-4DC9-9682-5444E1867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-144702392"/>
            <a:ext cx="6540500" cy="3766407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33308" rIns="0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74533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582800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requests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582800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get</a:t>
            </a:r>
            <a:r>
              <a:rPr kumimoji="0" lang="zh-CN" altLang="zh-CN" sz="9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Consolas" panose="020B0609020204030204" pitchFamily="49" charset="0"/>
              </a:rPr>
              <a:t>'https://api.github.com/user'</a:t>
            </a:r>
            <a:r>
              <a:rPr kumimoji="0" lang="zh-CN" altLang="zh-CN" sz="9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auth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582800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CN" altLang="zh-CN" sz="9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Consolas" panose="020B0609020204030204" pitchFamily="49" charset="0"/>
              </a:rPr>
              <a:t>'user'</a:t>
            </a:r>
            <a:r>
              <a:rPr kumimoji="0" lang="zh-CN" altLang="zh-CN" sz="9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Consolas" panose="020B0609020204030204" pitchFamily="49" charset="0"/>
              </a:rPr>
              <a:t>'pass'</a:t>
            </a:r>
            <a:r>
              <a:rPr kumimoji="0" lang="zh-CN" altLang="zh-CN" sz="9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74533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582800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status_code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74533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582800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headers</a:t>
            </a:r>
            <a:r>
              <a:rPr kumimoji="0" lang="zh-CN" altLang="zh-CN" sz="9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kumimoji="0" lang="zh-CN" altLang="zh-CN" sz="9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'application/json; charset=utf8'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74533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582800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encoding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74533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582800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text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u'{"type":"User"...'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74533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582800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json</a:t>
            </a:r>
            <a:r>
              <a:rPr kumimoji="0" lang="zh-CN" altLang="zh-CN" sz="9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90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Consolas" panose="020B0609020204030204" pitchFamily="49" charset="0"/>
              </a:rPr>
              <a:t>{u'private_gists': 419, u'total_private_repos': 77, ...}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A5F34E-C3EA-4C2E-81B4-463BBD13B31D}"/>
              </a:ext>
            </a:extLst>
          </p:cNvPr>
          <p:cNvSpPr txBox="1"/>
          <p:nvPr/>
        </p:nvSpPr>
        <p:spPr>
          <a:xfrm>
            <a:off x="4527161" y="2890412"/>
            <a:ext cx="724749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&gt;&gt;&gt; r = </a:t>
            </a:r>
            <a:r>
              <a:rPr lang="en-US" altLang="zh-CN" dirty="0" err="1"/>
              <a:t>requests.get</a:t>
            </a:r>
            <a:r>
              <a:rPr lang="en-US" altLang="zh-CN" dirty="0"/>
              <a:t>('https://api.github.com/user', </a:t>
            </a:r>
            <a:r>
              <a:rPr lang="en-US" altLang="zh-CN" dirty="0" err="1"/>
              <a:t>auth</a:t>
            </a:r>
            <a:r>
              <a:rPr lang="en-US" altLang="zh-CN" dirty="0"/>
              <a:t>=('user', 'pass'))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r.status_code</a:t>
            </a:r>
            <a:endParaRPr lang="en-US" altLang="zh-CN" dirty="0"/>
          </a:p>
          <a:p>
            <a:r>
              <a:rPr lang="en-US" altLang="zh-CN" dirty="0"/>
              <a:t>200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r.headers</a:t>
            </a:r>
            <a:r>
              <a:rPr lang="en-US" altLang="zh-CN" dirty="0"/>
              <a:t>['content-type']</a:t>
            </a:r>
          </a:p>
          <a:p>
            <a:r>
              <a:rPr lang="en-US" altLang="zh-CN" dirty="0"/>
              <a:t>'application/</a:t>
            </a:r>
            <a:r>
              <a:rPr lang="en-US" altLang="zh-CN" dirty="0" err="1"/>
              <a:t>json</a:t>
            </a:r>
            <a:r>
              <a:rPr lang="en-US" altLang="zh-CN" dirty="0"/>
              <a:t>; charset=utf8'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r.encoding</a:t>
            </a:r>
            <a:endParaRPr lang="en-US" altLang="zh-CN" dirty="0"/>
          </a:p>
          <a:p>
            <a:r>
              <a:rPr lang="en-US" altLang="zh-CN" dirty="0"/>
              <a:t>'utf-8'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r.text</a:t>
            </a:r>
            <a:endParaRPr lang="en-US" altLang="zh-CN" dirty="0"/>
          </a:p>
          <a:p>
            <a:r>
              <a:rPr lang="en-US" altLang="zh-CN" dirty="0"/>
              <a:t>u'{"</a:t>
            </a:r>
            <a:r>
              <a:rPr lang="en-US" altLang="zh-CN" dirty="0" err="1"/>
              <a:t>type":"User</a:t>
            </a:r>
            <a:r>
              <a:rPr lang="en-US" altLang="zh-CN" dirty="0"/>
              <a:t>"...'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r.json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{</a:t>
            </a:r>
            <a:r>
              <a:rPr lang="en-US" altLang="zh-CN" dirty="0" err="1"/>
              <a:t>u'private_gists</a:t>
            </a:r>
            <a:r>
              <a:rPr lang="en-US" altLang="zh-CN" dirty="0"/>
              <a:t>': 419, </a:t>
            </a:r>
            <a:r>
              <a:rPr lang="en-US" altLang="zh-CN" dirty="0" err="1"/>
              <a:t>u'total_private_repos</a:t>
            </a:r>
            <a:r>
              <a:rPr lang="en-US" altLang="zh-CN" dirty="0"/>
              <a:t>': 77, ...}</a:t>
            </a:r>
            <a:endParaRPr lang="zh-CN" altLang="en-US" dirty="0"/>
          </a:p>
        </p:txBody>
      </p:sp>
      <p:sp>
        <p:nvSpPr>
          <p:cNvPr id="14" name="动作按钮: 空白 1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6F9BC3B6-5C38-4E33-963E-BD5AB3B4AD31}"/>
              </a:ext>
            </a:extLst>
          </p:cNvPr>
          <p:cNvSpPr/>
          <p:nvPr/>
        </p:nvSpPr>
        <p:spPr>
          <a:xfrm>
            <a:off x="1517000" y="5683348"/>
            <a:ext cx="876822" cy="346385"/>
          </a:xfrm>
          <a:prstGeom prst="actionButtonBlank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6081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A5A86C2-9EDC-4865-AAFB-834A1AE09C9D}"/>
              </a:ext>
            </a:extLst>
          </p:cNvPr>
          <p:cNvSpPr txBox="1">
            <a:spLocks/>
          </p:cNvSpPr>
          <p:nvPr/>
        </p:nvSpPr>
        <p:spPr>
          <a:xfrm>
            <a:off x="1424354" y="642829"/>
            <a:ext cx="9630507" cy="92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dirty="0" err="1"/>
              <a:t>BeautifulSoup</a:t>
            </a:r>
            <a:endParaRPr lang="zh-CN" altLang="en-US" sz="5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190A64-51B1-471B-B39A-E11F2B715E09}"/>
              </a:ext>
            </a:extLst>
          </p:cNvPr>
          <p:cNvSpPr/>
          <p:nvPr/>
        </p:nvSpPr>
        <p:spPr>
          <a:xfrm>
            <a:off x="295420" y="1571281"/>
            <a:ext cx="11479238" cy="111577"/>
          </a:xfrm>
          <a:prstGeom prst="rect">
            <a:avLst/>
          </a:prstGeom>
          <a:gradFill flip="none" rotWithShape="1">
            <a:gsLst>
              <a:gs pos="72000">
                <a:schemeClr val="accent6">
                  <a:lumMod val="40000"/>
                  <a:lumOff val="60000"/>
                </a:schemeClr>
              </a:gs>
              <a:gs pos="4000">
                <a:schemeClr val="accent1">
                  <a:lumMod val="110000"/>
                  <a:satMod val="105000"/>
                  <a:tint val="67000"/>
                </a:schemeClr>
              </a:gs>
              <a:gs pos="17000">
                <a:schemeClr val="accent3">
                  <a:lumMod val="60000"/>
                  <a:lumOff val="40000"/>
                </a:schemeClr>
              </a:gs>
              <a:gs pos="92000">
                <a:schemeClr val="accent1">
                  <a:lumMod val="105000"/>
                  <a:satMod val="109000"/>
                  <a:tint val="81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DDDDE91-0081-4BF6-8499-1D004D7798A4}"/>
              </a:ext>
            </a:extLst>
          </p:cNvPr>
          <p:cNvCxnSpPr/>
          <p:nvPr/>
        </p:nvCxnSpPr>
        <p:spPr>
          <a:xfrm>
            <a:off x="1125415" y="661182"/>
            <a:ext cx="0" cy="50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5B5910D-A589-4951-BF43-7E6D6ADCC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197" y="2095603"/>
            <a:ext cx="2654300" cy="3175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ACBF4BB-F57B-464D-AA52-D2C4BA64619D}"/>
              </a:ext>
            </a:extLst>
          </p:cNvPr>
          <p:cNvSpPr txBox="1"/>
          <p:nvPr/>
        </p:nvSpPr>
        <p:spPr>
          <a:xfrm>
            <a:off x="4923443" y="2095603"/>
            <a:ext cx="6851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hlinkClick r:id="rId3"/>
              </a:rPr>
              <a:t>Beautiful Soup</a:t>
            </a:r>
            <a:r>
              <a:rPr lang="en-US" altLang="zh-CN" sz="2000" b="1" dirty="0"/>
              <a:t> is a Python library for pulling data out of HTML and XML files</a:t>
            </a:r>
            <a:endParaRPr lang="zh-CN" altLang="en-US" sz="20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7405D28-C859-4F81-9E77-D29724004B18}"/>
              </a:ext>
            </a:extLst>
          </p:cNvPr>
          <p:cNvSpPr/>
          <p:nvPr/>
        </p:nvSpPr>
        <p:spPr>
          <a:xfrm>
            <a:off x="6253028" y="2954877"/>
            <a:ext cx="41920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00"/>
                </a:solidFill>
                <a:ea typeface="Microsoft YaHei" panose="020B0503020204020204" pitchFamily="34" charset="-122"/>
              </a:rPr>
              <a:t>A toolkit for dissecting a document and extracting what you need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Automatically converts incoming documents to Unicode and outgoing documents to UTF-8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Support different html/xml parser like  </a:t>
            </a:r>
            <a:r>
              <a:rPr lang="en-US" altLang="zh-CN" dirty="0" err="1">
                <a:hlinkClick r:id="rId4"/>
              </a:rPr>
              <a:t>lxml</a:t>
            </a:r>
            <a:r>
              <a:rPr lang="en-US" altLang="zh-CN" dirty="0"/>
              <a:t> and </a:t>
            </a:r>
            <a:r>
              <a:rPr lang="en-US" altLang="zh-CN" dirty="0">
                <a:hlinkClick r:id="rId5"/>
              </a:rPr>
              <a:t>html5lib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动作按钮: 空白 1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20F690B2-7FCE-4C0D-AA4D-032B071D073A}"/>
              </a:ext>
            </a:extLst>
          </p:cNvPr>
          <p:cNvSpPr/>
          <p:nvPr/>
        </p:nvSpPr>
        <p:spPr>
          <a:xfrm>
            <a:off x="1517000" y="5683348"/>
            <a:ext cx="876822" cy="346385"/>
          </a:xfrm>
          <a:prstGeom prst="actionButtonBlank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240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31BD410-25EB-4556-937C-9610FD2702A6}"/>
              </a:ext>
            </a:extLst>
          </p:cNvPr>
          <p:cNvSpPr txBox="1">
            <a:spLocks/>
          </p:cNvSpPr>
          <p:nvPr/>
        </p:nvSpPr>
        <p:spPr>
          <a:xfrm>
            <a:off x="1424354" y="642829"/>
            <a:ext cx="9630507" cy="92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dirty="0" err="1"/>
              <a:t>Numpy</a:t>
            </a:r>
            <a:r>
              <a:rPr lang="en-US" altLang="zh-CN" sz="5400" dirty="0"/>
              <a:t>, Pandas, </a:t>
            </a:r>
            <a:r>
              <a:rPr lang="en-US" altLang="zh-CN" sz="5400" dirty="0" err="1"/>
              <a:t>Matplotlib</a:t>
            </a:r>
            <a:endParaRPr lang="zh-CN" altLang="en-US" sz="5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4CABC1-4FA1-4FB5-B744-D11E481976E5}"/>
              </a:ext>
            </a:extLst>
          </p:cNvPr>
          <p:cNvSpPr/>
          <p:nvPr/>
        </p:nvSpPr>
        <p:spPr>
          <a:xfrm>
            <a:off x="295420" y="1571281"/>
            <a:ext cx="11479238" cy="111577"/>
          </a:xfrm>
          <a:prstGeom prst="rect">
            <a:avLst/>
          </a:prstGeom>
          <a:gradFill flip="none" rotWithShape="1">
            <a:gsLst>
              <a:gs pos="72000">
                <a:schemeClr val="accent6">
                  <a:lumMod val="40000"/>
                  <a:lumOff val="60000"/>
                </a:schemeClr>
              </a:gs>
              <a:gs pos="4000">
                <a:schemeClr val="accent1">
                  <a:lumMod val="110000"/>
                  <a:satMod val="105000"/>
                  <a:tint val="67000"/>
                </a:schemeClr>
              </a:gs>
              <a:gs pos="17000">
                <a:schemeClr val="accent3">
                  <a:lumMod val="60000"/>
                  <a:lumOff val="40000"/>
                </a:schemeClr>
              </a:gs>
              <a:gs pos="92000">
                <a:schemeClr val="accent1">
                  <a:lumMod val="105000"/>
                  <a:satMod val="109000"/>
                  <a:tint val="81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AB6A751-8D51-484D-BE30-6376DC0C6372}"/>
              </a:ext>
            </a:extLst>
          </p:cNvPr>
          <p:cNvCxnSpPr/>
          <p:nvPr/>
        </p:nvCxnSpPr>
        <p:spPr>
          <a:xfrm>
            <a:off x="1125415" y="661182"/>
            <a:ext cx="0" cy="50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44F125B-073F-4AD2-83FB-5FE3B735AC3C}"/>
              </a:ext>
            </a:extLst>
          </p:cNvPr>
          <p:cNvSpPr txBox="1"/>
          <p:nvPr/>
        </p:nvSpPr>
        <p:spPr>
          <a:xfrm>
            <a:off x="5800901" y="2481380"/>
            <a:ext cx="6078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SciPy</a:t>
            </a:r>
            <a:r>
              <a:rPr lang="en-US" altLang="zh-CN" dirty="0"/>
              <a:t> is a Python-based ecosystem of open-source software for mathematics, science, and engineering. </a:t>
            </a:r>
            <a:endParaRPr lang="zh-CN" altLang="en-US" dirty="0"/>
          </a:p>
        </p:txBody>
      </p:sp>
      <p:graphicFrame>
        <p:nvGraphicFramePr>
          <p:cNvPr id="57" name="图示 56">
            <a:extLst>
              <a:ext uri="{FF2B5EF4-FFF2-40B4-BE49-F238E27FC236}">
                <a16:creationId xmlns:a16="http://schemas.microsoft.com/office/drawing/2014/main" id="{7184301F-976B-4F1F-9B8A-7DA9CB6241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7944096"/>
              </p:ext>
            </p:extLst>
          </p:nvPr>
        </p:nvGraphicFramePr>
        <p:xfrm>
          <a:off x="1311620" y="1405129"/>
          <a:ext cx="4489281" cy="418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9" name="图片 58">
            <a:extLst>
              <a:ext uri="{FF2B5EF4-FFF2-40B4-BE49-F238E27FC236}">
                <a16:creationId xmlns:a16="http://schemas.microsoft.com/office/drawing/2014/main" id="{3532DE17-C662-41B3-8B74-0E353807BC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796" y="2151308"/>
            <a:ext cx="628556" cy="5877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4F236C72-2FC8-46FC-8972-FD6CE53D2D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026" y="4330743"/>
            <a:ext cx="476250" cy="47625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3C97EE4-8B34-4BB9-A97B-666B1EFEB4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87" y="4330743"/>
            <a:ext cx="566892" cy="566892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9714ABE1-9942-423A-8138-0ED7080645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41" y="4330743"/>
            <a:ext cx="476250" cy="47625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B8630D61-B8B3-451A-A0CE-9A5E607BAF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901" y="3172265"/>
            <a:ext cx="4996535" cy="1040945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D5629F43-0300-48AB-BB71-41FD3D4B02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902" y="4330743"/>
            <a:ext cx="1865028" cy="1398771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2E9F8779-2541-431A-960B-56A77F8C60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86" y="4330743"/>
            <a:ext cx="1911190" cy="1433393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785A7ECC-94AB-464D-BA0A-5C960659A2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539" y="4426162"/>
            <a:ext cx="1957321" cy="1467991"/>
          </a:xfrm>
          <a:prstGeom prst="rect">
            <a:avLst/>
          </a:prstGeom>
        </p:spPr>
      </p:pic>
      <p:sp>
        <p:nvSpPr>
          <p:cNvPr id="78" name="动作按钮: 空白 77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16BA4CAA-CED0-4C25-8731-90B6C9E988BF}"/>
              </a:ext>
            </a:extLst>
          </p:cNvPr>
          <p:cNvSpPr/>
          <p:nvPr/>
        </p:nvSpPr>
        <p:spPr>
          <a:xfrm>
            <a:off x="1517000" y="5683348"/>
            <a:ext cx="876822" cy="346385"/>
          </a:xfrm>
          <a:prstGeom prst="actionButtonBlank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471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E96A570-2CD0-4121-B9E6-B800B7440303}"/>
              </a:ext>
            </a:extLst>
          </p:cNvPr>
          <p:cNvSpPr/>
          <p:nvPr/>
        </p:nvSpPr>
        <p:spPr>
          <a:xfrm>
            <a:off x="295420" y="1571281"/>
            <a:ext cx="11479238" cy="111577"/>
          </a:xfrm>
          <a:prstGeom prst="rect">
            <a:avLst/>
          </a:prstGeom>
          <a:gradFill flip="none" rotWithShape="1">
            <a:gsLst>
              <a:gs pos="72000">
                <a:schemeClr val="accent6">
                  <a:lumMod val="40000"/>
                  <a:lumOff val="60000"/>
                </a:schemeClr>
              </a:gs>
              <a:gs pos="4000">
                <a:schemeClr val="accent1">
                  <a:lumMod val="110000"/>
                  <a:satMod val="105000"/>
                  <a:tint val="67000"/>
                </a:schemeClr>
              </a:gs>
              <a:gs pos="17000">
                <a:schemeClr val="accent3">
                  <a:lumMod val="60000"/>
                  <a:lumOff val="40000"/>
                </a:schemeClr>
              </a:gs>
              <a:gs pos="92000">
                <a:schemeClr val="accent1">
                  <a:lumMod val="105000"/>
                  <a:satMod val="109000"/>
                  <a:tint val="81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9A5D21C-DAFE-40A8-902E-EC45DE672D7C}"/>
              </a:ext>
            </a:extLst>
          </p:cNvPr>
          <p:cNvCxnSpPr/>
          <p:nvPr/>
        </p:nvCxnSpPr>
        <p:spPr>
          <a:xfrm>
            <a:off x="1125415" y="661182"/>
            <a:ext cx="0" cy="50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402E548-D584-4EF5-91E1-DAB5BDE501B6}"/>
              </a:ext>
            </a:extLst>
          </p:cNvPr>
          <p:cNvSpPr txBox="1"/>
          <p:nvPr/>
        </p:nvSpPr>
        <p:spPr>
          <a:xfrm>
            <a:off x="1378635" y="661182"/>
            <a:ext cx="5613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latin typeface="Adobe Arabic" panose="02040503050201020203" pitchFamily="18" charset="-78"/>
                <a:cs typeface="Adobe Arabic" panose="02040503050201020203" pitchFamily="18" charset="-78"/>
              </a:rPr>
              <a:t>What is surrounding us?</a:t>
            </a:r>
            <a:endParaRPr lang="zh-CN" altLang="en-US" sz="54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BB5F8F-BECD-4F1C-ACEC-04E30FC61B48}"/>
              </a:ext>
            </a:extLst>
          </p:cNvPr>
          <p:cNvSpPr txBox="1"/>
          <p:nvPr/>
        </p:nvSpPr>
        <p:spPr>
          <a:xfrm>
            <a:off x="2848112" y="2494611"/>
            <a:ext cx="225846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/>
              <a:t>Data</a:t>
            </a:r>
          </a:p>
          <a:p>
            <a:pPr algn="ctr"/>
            <a:r>
              <a:rPr lang="en-US" altLang="zh-CN" dirty="0"/>
              <a:t>A set of values of </a:t>
            </a:r>
            <a:r>
              <a:rPr lang="en-US" altLang="zh-CN" b="1" i="1" dirty="0"/>
              <a:t>qualitative</a:t>
            </a:r>
            <a:r>
              <a:rPr lang="en-US" altLang="zh-CN" dirty="0"/>
              <a:t> or </a:t>
            </a:r>
            <a:r>
              <a:rPr lang="en-US" altLang="zh-CN" b="1" i="1" dirty="0"/>
              <a:t>quantitative</a:t>
            </a:r>
            <a:r>
              <a:rPr lang="en-US" altLang="zh-CN" dirty="0"/>
              <a:t> variables</a:t>
            </a:r>
          </a:p>
          <a:p>
            <a:pPr algn="ctr"/>
            <a:endParaRPr lang="en-US" altLang="zh-CN" sz="6000" dirty="0"/>
          </a:p>
          <a:p>
            <a:pPr algn="ctr"/>
            <a:endParaRPr lang="en-US" altLang="zh-CN" sz="6000" dirty="0"/>
          </a:p>
          <a:p>
            <a:pPr algn="ctr"/>
            <a:endParaRPr lang="zh-CN" altLang="en-US" sz="6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8DE2B5A-1F39-4525-B832-50696D387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148" y="1969856"/>
            <a:ext cx="3756074" cy="391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6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62C2A64-EA84-4C3F-A9B4-EF4BF88A4CD2}"/>
              </a:ext>
            </a:extLst>
          </p:cNvPr>
          <p:cNvSpPr/>
          <p:nvPr/>
        </p:nvSpPr>
        <p:spPr>
          <a:xfrm>
            <a:off x="295420" y="1571281"/>
            <a:ext cx="11479238" cy="111577"/>
          </a:xfrm>
          <a:prstGeom prst="rect">
            <a:avLst/>
          </a:prstGeom>
          <a:gradFill flip="none" rotWithShape="1">
            <a:gsLst>
              <a:gs pos="72000">
                <a:schemeClr val="accent6">
                  <a:lumMod val="40000"/>
                  <a:lumOff val="60000"/>
                </a:schemeClr>
              </a:gs>
              <a:gs pos="4000">
                <a:schemeClr val="accent1">
                  <a:lumMod val="110000"/>
                  <a:satMod val="105000"/>
                  <a:tint val="67000"/>
                </a:schemeClr>
              </a:gs>
              <a:gs pos="17000">
                <a:schemeClr val="accent3">
                  <a:lumMod val="60000"/>
                  <a:lumOff val="40000"/>
                </a:schemeClr>
              </a:gs>
              <a:gs pos="92000">
                <a:schemeClr val="accent1">
                  <a:lumMod val="105000"/>
                  <a:satMod val="109000"/>
                  <a:tint val="81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8F7BD82-FE5D-47FC-9D06-32A00ADBE4AA}"/>
              </a:ext>
            </a:extLst>
          </p:cNvPr>
          <p:cNvCxnSpPr/>
          <p:nvPr/>
        </p:nvCxnSpPr>
        <p:spPr>
          <a:xfrm>
            <a:off x="1125415" y="661182"/>
            <a:ext cx="0" cy="50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A228790-06A0-4473-9DBD-21FF2DACD509}"/>
              </a:ext>
            </a:extLst>
          </p:cNvPr>
          <p:cNvSpPr txBox="1"/>
          <p:nvPr/>
        </p:nvSpPr>
        <p:spPr>
          <a:xfrm>
            <a:off x="1402915" y="661182"/>
            <a:ext cx="52982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latin typeface="Adobe Arabic" panose="02040503050201020203" pitchFamily="18" charset="-78"/>
                <a:cs typeface="Adobe Arabic" panose="02040503050201020203" pitchFamily="18" charset="-78"/>
              </a:rPr>
              <a:t>Data Types We Concern</a:t>
            </a:r>
            <a:endParaRPr lang="zh-CN" altLang="en-US" sz="54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681090-1C4C-448B-881A-B239F2B5E12D}"/>
              </a:ext>
            </a:extLst>
          </p:cNvPr>
          <p:cNvSpPr txBox="1"/>
          <p:nvPr/>
        </p:nvSpPr>
        <p:spPr>
          <a:xfrm>
            <a:off x="1747467" y="2114783"/>
            <a:ext cx="940513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String</a:t>
            </a:r>
          </a:p>
          <a:p>
            <a:pPr marL="742950" lvl="1" indent="-285750">
              <a:buClr>
                <a:schemeClr val="accent4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Messages sent to WeChat friends, comments on </a:t>
            </a:r>
            <a:r>
              <a:rPr lang="en-US" altLang="zh-CN" dirty="0" err="1"/>
              <a:t>Netease</a:t>
            </a:r>
            <a:r>
              <a:rPr lang="en-US" altLang="zh-CN" dirty="0"/>
              <a:t> Cloud Music, comments on </a:t>
            </a:r>
          </a:p>
          <a:p>
            <a:pPr lvl="1">
              <a:buClr>
                <a:schemeClr val="accent4"/>
              </a:buClr>
            </a:pPr>
            <a:r>
              <a:rPr lang="en-US" altLang="zh-CN" dirty="0" err="1"/>
              <a:t>Douban</a:t>
            </a:r>
            <a:r>
              <a:rPr lang="en-US" altLang="zh-CN" dirty="0"/>
              <a:t> Movie, </a:t>
            </a:r>
            <a:r>
              <a:rPr lang="en-US" altLang="zh-CN" dirty="0" err="1"/>
              <a:t>etc</a:t>
            </a:r>
            <a:endParaRPr lang="en-US" altLang="zh-CN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Number</a:t>
            </a:r>
          </a:p>
          <a:p>
            <a:pPr marL="742950" lvl="1" indent="-285750">
              <a:buClr>
                <a:schemeClr val="accent4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Stock Prices, Futures Marketing sharing, </a:t>
            </a:r>
            <a:r>
              <a:rPr lang="en-US" altLang="zh-CN" dirty="0" err="1"/>
              <a:t>etc</a:t>
            </a:r>
            <a:endParaRPr lang="en-US" altLang="zh-CN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Image</a:t>
            </a:r>
          </a:p>
          <a:p>
            <a:pPr marL="742950" lvl="1" indent="-285750">
              <a:buClr>
                <a:schemeClr val="accent4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Verification Code                    , </a:t>
            </a:r>
            <a:r>
              <a:rPr lang="en-US" altLang="zh-CN" dirty="0" err="1"/>
              <a:t>etc</a:t>
            </a:r>
            <a:endParaRPr lang="en-US" altLang="zh-CN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Sound</a:t>
            </a:r>
          </a:p>
          <a:p>
            <a:pPr marL="800100" lvl="1" indent="-342900">
              <a:buClr>
                <a:schemeClr val="accent4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Music, Voice message in WeChat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Video</a:t>
            </a:r>
          </a:p>
          <a:p>
            <a:pPr marL="800100" lvl="1" indent="-342900">
              <a:buClr>
                <a:schemeClr val="accent4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Movie, short interesting video on </a:t>
            </a:r>
            <a:r>
              <a:rPr lang="en-US" altLang="zh-CN" dirty="0" err="1"/>
              <a:t>Douying</a:t>
            </a:r>
            <a:r>
              <a:rPr lang="en-US" altLang="zh-CN" dirty="0"/>
              <a:t>, </a:t>
            </a:r>
            <a:r>
              <a:rPr lang="en-US" altLang="zh-CN" dirty="0" err="1"/>
              <a:t>etc</a:t>
            </a:r>
            <a:endParaRPr lang="en-US" altLang="zh-CN" dirty="0"/>
          </a:p>
          <a:p>
            <a:pPr marL="285750" lvl="1" indent="-28575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Others</a:t>
            </a: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AE20B26-341C-46BB-9CD6-D04FE1A33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53" y="3980824"/>
            <a:ext cx="1011690" cy="370953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15E0A30-8515-4EE6-8366-3B4E1C7D47AB}"/>
              </a:ext>
            </a:extLst>
          </p:cNvPr>
          <p:cNvCxnSpPr/>
          <p:nvPr/>
        </p:nvCxnSpPr>
        <p:spPr>
          <a:xfrm>
            <a:off x="1747467" y="5247249"/>
            <a:ext cx="1305222" cy="0"/>
          </a:xfrm>
          <a:prstGeom prst="line">
            <a:avLst/>
          </a:prstGeom>
          <a:ln w="508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5145766-2442-4EEB-BDA1-DF79D98F7650}"/>
              </a:ext>
            </a:extLst>
          </p:cNvPr>
          <p:cNvCxnSpPr/>
          <p:nvPr/>
        </p:nvCxnSpPr>
        <p:spPr>
          <a:xfrm>
            <a:off x="1747467" y="3950344"/>
            <a:ext cx="1305222" cy="0"/>
          </a:xfrm>
          <a:prstGeom prst="line">
            <a:avLst/>
          </a:prstGeom>
          <a:ln w="508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084FBE3-3DEE-4132-94E3-83C88BD4D45D}"/>
              </a:ext>
            </a:extLst>
          </p:cNvPr>
          <p:cNvCxnSpPr/>
          <p:nvPr/>
        </p:nvCxnSpPr>
        <p:spPr>
          <a:xfrm>
            <a:off x="1747467" y="4567310"/>
            <a:ext cx="1305222" cy="0"/>
          </a:xfrm>
          <a:prstGeom prst="line">
            <a:avLst/>
          </a:prstGeom>
          <a:ln w="508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94FC7A38-82F4-40A3-BB25-14F01321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52" y="1848446"/>
            <a:ext cx="4811269" cy="42647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355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A79440-C6F4-403A-A56C-08E19FE3B12D}"/>
              </a:ext>
            </a:extLst>
          </p:cNvPr>
          <p:cNvSpPr/>
          <p:nvPr/>
        </p:nvSpPr>
        <p:spPr>
          <a:xfrm>
            <a:off x="295420" y="1571281"/>
            <a:ext cx="11479238" cy="111577"/>
          </a:xfrm>
          <a:prstGeom prst="rect">
            <a:avLst/>
          </a:prstGeom>
          <a:gradFill flip="none" rotWithShape="1">
            <a:gsLst>
              <a:gs pos="72000">
                <a:schemeClr val="accent6">
                  <a:lumMod val="40000"/>
                  <a:lumOff val="60000"/>
                </a:schemeClr>
              </a:gs>
              <a:gs pos="4000">
                <a:schemeClr val="accent1">
                  <a:lumMod val="110000"/>
                  <a:satMod val="105000"/>
                  <a:tint val="67000"/>
                </a:schemeClr>
              </a:gs>
              <a:gs pos="17000">
                <a:schemeClr val="accent3">
                  <a:lumMod val="60000"/>
                  <a:lumOff val="40000"/>
                </a:schemeClr>
              </a:gs>
              <a:gs pos="92000">
                <a:schemeClr val="accent1">
                  <a:lumMod val="105000"/>
                  <a:satMod val="109000"/>
                  <a:tint val="81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348ED7D-DA6F-4A6B-BB21-34EDD876BFAD}"/>
              </a:ext>
            </a:extLst>
          </p:cNvPr>
          <p:cNvCxnSpPr/>
          <p:nvPr/>
        </p:nvCxnSpPr>
        <p:spPr>
          <a:xfrm>
            <a:off x="1125415" y="661182"/>
            <a:ext cx="0" cy="50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1516A1F-90CA-4EF1-B5FB-3BEA4F719BCD}"/>
              </a:ext>
            </a:extLst>
          </p:cNvPr>
          <p:cNvSpPr txBox="1"/>
          <p:nvPr/>
        </p:nvSpPr>
        <p:spPr>
          <a:xfrm>
            <a:off x="1406769" y="2175379"/>
            <a:ext cx="957185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3200" b="1" dirty="0">
                <a:ea typeface="宋体" panose="02010600030101010101" pitchFamily="2" charset="-122"/>
              </a:rPr>
              <a:t>Narrative (e.g. laws, arts)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3200" b="1" dirty="0">
                <a:ea typeface="宋体" panose="02010600030101010101" pitchFamily="2" charset="-122"/>
              </a:rPr>
              <a:t>Descriptive (e.g. social sciences)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3200" b="1" dirty="0">
                <a:ea typeface="宋体" panose="02010600030101010101" pitchFamily="2" charset="-122"/>
              </a:rPr>
              <a:t>Statistical/mathematical (pure/applied sciences)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3200" b="1" dirty="0">
                <a:ea typeface="宋体" panose="02010600030101010101" pitchFamily="2" charset="-122"/>
              </a:rPr>
              <a:t>Others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426FA6-6EF4-4262-A208-407E43809F7A}"/>
              </a:ext>
            </a:extLst>
          </p:cNvPr>
          <p:cNvSpPr txBox="1"/>
          <p:nvPr/>
        </p:nvSpPr>
        <p:spPr>
          <a:xfrm>
            <a:off x="1406769" y="661182"/>
            <a:ext cx="5892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latin typeface="Adobe Arabic" panose="02040503050201020203" pitchFamily="18" charset="-78"/>
                <a:cs typeface="Adobe Arabic" panose="02040503050201020203" pitchFamily="18" charset="-78"/>
              </a:rPr>
              <a:t>Categories of Data Analysis</a:t>
            </a:r>
            <a:endParaRPr lang="zh-CN" altLang="en-US" sz="54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2583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242E6C0-E519-4808-B897-E05DCF129AEA}"/>
              </a:ext>
            </a:extLst>
          </p:cNvPr>
          <p:cNvSpPr/>
          <p:nvPr/>
        </p:nvSpPr>
        <p:spPr>
          <a:xfrm>
            <a:off x="295420" y="1571281"/>
            <a:ext cx="11479238" cy="111577"/>
          </a:xfrm>
          <a:prstGeom prst="rect">
            <a:avLst/>
          </a:prstGeom>
          <a:gradFill flip="none" rotWithShape="1">
            <a:gsLst>
              <a:gs pos="72000">
                <a:schemeClr val="accent6">
                  <a:lumMod val="40000"/>
                  <a:lumOff val="60000"/>
                </a:schemeClr>
              </a:gs>
              <a:gs pos="4000">
                <a:schemeClr val="accent1">
                  <a:lumMod val="110000"/>
                  <a:satMod val="105000"/>
                  <a:tint val="67000"/>
                </a:schemeClr>
              </a:gs>
              <a:gs pos="17000">
                <a:schemeClr val="accent3">
                  <a:lumMod val="60000"/>
                  <a:lumOff val="40000"/>
                </a:schemeClr>
              </a:gs>
              <a:gs pos="92000">
                <a:schemeClr val="accent1">
                  <a:lumMod val="105000"/>
                  <a:satMod val="109000"/>
                  <a:tint val="81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F4BC444-7071-4A60-8E9E-1C1DAA2A020D}"/>
              </a:ext>
            </a:extLst>
          </p:cNvPr>
          <p:cNvCxnSpPr/>
          <p:nvPr/>
        </p:nvCxnSpPr>
        <p:spPr>
          <a:xfrm>
            <a:off x="1125415" y="661182"/>
            <a:ext cx="0" cy="50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C33249B-981D-4BF6-8254-680EE3146C0D}"/>
              </a:ext>
            </a:extLst>
          </p:cNvPr>
          <p:cNvSpPr txBox="1"/>
          <p:nvPr/>
        </p:nvSpPr>
        <p:spPr>
          <a:xfrm>
            <a:off x="1409428" y="647951"/>
            <a:ext cx="1308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latin typeface="Adobe Arabic" panose="02040503050201020203" pitchFamily="18" charset="-78"/>
                <a:cs typeface="Adobe Arabic" panose="02040503050201020203" pitchFamily="18" charset="-78"/>
              </a:rPr>
              <a:t>Goal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B5B040-17C9-4825-9CEA-B12F1E392E48}"/>
              </a:ext>
            </a:extLst>
          </p:cNvPr>
          <p:cNvSpPr txBox="1"/>
          <p:nvPr/>
        </p:nvSpPr>
        <p:spPr>
          <a:xfrm>
            <a:off x="1211151" y="1959857"/>
            <a:ext cx="1047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Visualization</a:t>
            </a:r>
            <a:r>
              <a:rPr lang="en-US" altLang="zh-CN" dirty="0"/>
              <a:t> of </a:t>
            </a:r>
            <a:r>
              <a:rPr lang="en-US" altLang="zh-CN" i="1" dirty="0">
                <a:hlinkClick r:id="rId2"/>
              </a:rPr>
              <a:t>Yahoo Finance top</a:t>
            </a:r>
            <a:r>
              <a:rPr lang="en-US" altLang="zh-CN" dirty="0">
                <a:hlinkClick r:id="rId2"/>
              </a:rPr>
              <a:t> </a:t>
            </a:r>
            <a:r>
              <a:rPr lang="en-US" altLang="zh-CN" i="1" dirty="0">
                <a:hlinkClick r:id="rId2"/>
              </a:rPr>
              <a:t>30 </a:t>
            </a:r>
            <a:r>
              <a:rPr lang="en-US" altLang="zh-CN" i="1" dirty="0" err="1">
                <a:hlinkClick r:id="rId2"/>
              </a:rPr>
              <a:t>Dowjones</a:t>
            </a:r>
            <a:r>
              <a:rPr lang="en-US" altLang="zh-CN" i="1" dirty="0">
                <a:hlinkClick r:id="rId2"/>
              </a:rPr>
              <a:t> stock components </a:t>
            </a:r>
            <a:r>
              <a:rPr lang="en-US" altLang="zh-CN" dirty="0"/>
              <a:t>and its price fluctuation during the past 1 year.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07C15F-ACDF-423A-BB62-F1EA7253D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49" y="2592957"/>
            <a:ext cx="9450446" cy="347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28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08B31-71B6-44D6-8526-3D821CED7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354" y="642829"/>
            <a:ext cx="9630507" cy="928452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How to get Data?</a:t>
            </a:r>
            <a:endParaRPr lang="zh-CN" altLang="en-US" sz="5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7C54F-EA62-4BED-922A-25C9F3B69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394" y="1944155"/>
            <a:ext cx="8615289" cy="3477895"/>
          </a:xfrm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Official Sites</a:t>
            </a: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l"/>
            </a:pPr>
            <a:r>
              <a:rPr lang="en-US" altLang="zh-CN" dirty="0" err="1"/>
              <a:t>Netease</a:t>
            </a:r>
            <a:r>
              <a:rPr lang="en-US" altLang="zh-CN" dirty="0"/>
              <a:t> has its API of Big Data for individuals or enterprises, </a:t>
            </a:r>
            <a:r>
              <a:rPr lang="en-US" altLang="zh-CN" dirty="0" err="1"/>
              <a:t>etc</a:t>
            </a:r>
            <a:endParaRPr lang="en-US" altLang="zh-CN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Data </a:t>
            </a:r>
            <a:r>
              <a:rPr lang="en-US" altLang="zh-CN" dirty="0" err="1"/>
              <a:t>Reource</a:t>
            </a:r>
            <a:r>
              <a:rPr lang="en-US" altLang="zh-CN" dirty="0"/>
              <a:t> sites</a:t>
            </a: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l"/>
            </a:pPr>
            <a:r>
              <a:rPr lang="en-US" altLang="zh-CN" i="1" dirty="0" err="1">
                <a:hlinkClick r:id="rId2"/>
              </a:rPr>
              <a:t>GroupLens</a:t>
            </a:r>
            <a:r>
              <a:rPr lang="en-US" altLang="zh-CN" dirty="0"/>
              <a:t> provides several available datasets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Personal ways</a:t>
            </a: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Web Crawler</a:t>
            </a:r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75BA932-7DBC-4997-AE53-B1A043964E30}"/>
              </a:ext>
            </a:extLst>
          </p:cNvPr>
          <p:cNvSpPr/>
          <p:nvPr/>
        </p:nvSpPr>
        <p:spPr>
          <a:xfrm>
            <a:off x="295420" y="1571281"/>
            <a:ext cx="11479238" cy="111577"/>
          </a:xfrm>
          <a:prstGeom prst="rect">
            <a:avLst/>
          </a:prstGeom>
          <a:gradFill flip="none" rotWithShape="1">
            <a:gsLst>
              <a:gs pos="72000">
                <a:schemeClr val="accent6">
                  <a:lumMod val="40000"/>
                  <a:lumOff val="60000"/>
                </a:schemeClr>
              </a:gs>
              <a:gs pos="4000">
                <a:schemeClr val="accent1">
                  <a:lumMod val="110000"/>
                  <a:satMod val="105000"/>
                  <a:tint val="67000"/>
                </a:schemeClr>
              </a:gs>
              <a:gs pos="17000">
                <a:schemeClr val="accent3">
                  <a:lumMod val="60000"/>
                  <a:lumOff val="40000"/>
                </a:schemeClr>
              </a:gs>
              <a:gs pos="92000">
                <a:schemeClr val="accent1">
                  <a:lumMod val="105000"/>
                  <a:satMod val="109000"/>
                  <a:tint val="81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9413936-EE60-44D2-92EC-FF00CB169606}"/>
              </a:ext>
            </a:extLst>
          </p:cNvPr>
          <p:cNvCxnSpPr/>
          <p:nvPr/>
        </p:nvCxnSpPr>
        <p:spPr>
          <a:xfrm>
            <a:off x="1125415" y="661182"/>
            <a:ext cx="0" cy="50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182D8213-AED5-453E-92FD-9C89621F1F59}"/>
              </a:ext>
            </a:extLst>
          </p:cNvPr>
          <p:cNvSpPr/>
          <p:nvPr/>
        </p:nvSpPr>
        <p:spPr>
          <a:xfrm>
            <a:off x="3469710" y="5316737"/>
            <a:ext cx="3582444" cy="733222"/>
          </a:xfrm>
          <a:prstGeom prst="wedgeRectCallout">
            <a:avLst>
              <a:gd name="adj1" fmla="val -24436"/>
              <a:gd name="adj2" fmla="val -8797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chemeClr val="tx1"/>
              </a:buClr>
              <a:defRPr/>
            </a:pPr>
            <a:r>
              <a:rPr lang="en-US" altLang="zh-CN" sz="1600" b="1" dirty="0">
                <a:solidFill>
                  <a:schemeClr val="tx1"/>
                </a:solidFill>
                <a:cs typeface="Times New Roman" pitchFamily="18" charset="0"/>
              </a:rPr>
              <a:t>A program or automated script which browses the </a:t>
            </a:r>
            <a:r>
              <a:rPr lang="en-US" altLang="zh-CN" sz="1600" b="1" dirty="0" err="1">
                <a:solidFill>
                  <a:schemeClr val="tx1"/>
                </a:solidFill>
                <a:cs typeface="Times New Roman" pitchFamily="18" charset="0"/>
              </a:rPr>
              <a:t>WorldWide</a:t>
            </a:r>
            <a:r>
              <a:rPr lang="en-US" altLang="zh-CN" sz="1600" b="1" dirty="0">
                <a:solidFill>
                  <a:schemeClr val="tx1"/>
                </a:solidFill>
                <a:cs typeface="Times New Roman" pitchFamily="18" charset="0"/>
              </a:rPr>
              <a:t> Web in a methodical, automated manner</a:t>
            </a:r>
            <a:endParaRPr lang="en-IN" altLang="zh-CN" sz="1600" b="1" dirty="0">
              <a:solidFill>
                <a:schemeClr val="tx1"/>
              </a:solidFill>
              <a:latin typeface="Arial Rounded MT Bold" pitchFamily="34" charset="0"/>
              <a:cs typeface="Times New Roman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856E4D-9B35-4F5F-BC7A-00E1F95E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470" y="3509507"/>
            <a:ext cx="2571750" cy="24288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DA4F7B2-3420-4BAC-994D-54BCDE329CBF}"/>
              </a:ext>
            </a:extLst>
          </p:cNvPr>
          <p:cNvSpPr txBox="1"/>
          <p:nvPr/>
        </p:nvSpPr>
        <p:spPr>
          <a:xfrm>
            <a:off x="9136015" y="5938270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Spyder on the Web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7037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asic">
            <a:extLst>
              <a:ext uri="{FF2B5EF4-FFF2-40B4-BE49-F238E27FC236}">
                <a16:creationId xmlns:a16="http://schemas.microsoft.com/office/drawing/2014/main" id="{A783C8F3-2B51-4F39-8879-3B9FAC4226D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7656" y="754693"/>
            <a:ext cx="3898900" cy="56388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F96DDA-9820-493C-8D98-EB0CA593C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1298" y="591855"/>
            <a:ext cx="4038600" cy="1143000"/>
          </a:xfrm>
        </p:spPr>
        <p:txBody>
          <a:bodyPr/>
          <a:lstStyle/>
          <a:p>
            <a:r>
              <a:rPr lang="en-US" altLang="zh-CN" dirty="0"/>
              <a:t>Basic crawlers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AF7DD1-447F-4A11-B48B-8FD1CB6111A4}"/>
              </a:ext>
            </a:extLst>
          </p:cNvPr>
          <p:cNvSpPr txBox="1">
            <a:spLocks noChangeArrowheads="1"/>
          </p:cNvSpPr>
          <p:nvPr/>
        </p:nvSpPr>
        <p:spPr>
          <a:xfrm>
            <a:off x="6612698" y="1609594"/>
            <a:ext cx="4267200" cy="30876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This is a </a:t>
            </a:r>
            <a:r>
              <a:rPr lang="en-US" altLang="zh-CN" sz="2400" dirty="0">
                <a:solidFill>
                  <a:schemeClr val="hlink"/>
                </a:solidFill>
              </a:rPr>
              <a:t>sequential</a:t>
            </a:r>
            <a:r>
              <a:rPr lang="en-US" altLang="zh-CN" sz="2400" dirty="0"/>
              <a:t> crawler</a:t>
            </a:r>
          </a:p>
          <a:p>
            <a:r>
              <a:rPr lang="en-US" altLang="zh-CN" sz="2400" dirty="0">
                <a:solidFill>
                  <a:schemeClr val="hlink"/>
                </a:solidFill>
              </a:rPr>
              <a:t>Seeds</a:t>
            </a:r>
            <a:r>
              <a:rPr lang="en-US" altLang="zh-CN" sz="2400" dirty="0"/>
              <a:t> can be any list of starting URLs</a:t>
            </a:r>
          </a:p>
          <a:p>
            <a:r>
              <a:rPr lang="en-US" altLang="zh-CN" sz="2400" dirty="0"/>
              <a:t>Order of page visits is determined by </a:t>
            </a:r>
            <a:r>
              <a:rPr lang="en-US" altLang="zh-CN" sz="2400" dirty="0">
                <a:solidFill>
                  <a:schemeClr val="hlink"/>
                </a:solidFill>
              </a:rPr>
              <a:t>frontier</a:t>
            </a:r>
            <a:r>
              <a:rPr lang="en-US" altLang="zh-CN" sz="2400" dirty="0"/>
              <a:t> data structure</a:t>
            </a:r>
          </a:p>
          <a:p>
            <a:r>
              <a:rPr lang="en-US" altLang="zh-CN" sz="2400" dirty="0">
                <a:solidFill>
                  <a:schemeClr val="hlink"/>
                </a:solidFill>
              </a:rPr>
              <a:t>Stop</a:t>
            </a:r>
            <a:r>
              <a:rPr lang="en-US" altLang="zh-CN" sz="2400" dirty="0"/>
              <a:t> criterion can be anything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746D4A-D0AB-4C8F-A778-AACD2678185B}"/>
              </a:ext>
            </a:extLst>
          </p:cNvPr>
          <p:cNvSpPr txBox="1"/>
          <p:nvPr/>
        </p:nvSpPr>
        <p:spPr>
          <a:xfrm>
            <a:off x="6612698" y="4942644"/>
            <a:ext cx="4267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3"/>
              </a:rPr>
              <a:t>http://money.cnn.com/data/dow30/</a:t>
            </a:r>
            <a:endParaRPr lang="en-US" altLang="zh-CN" dirty="0"/>
          </a:p>
          <a:p>
            <a:r>
              <a:rPr lang="en-US" altLang="zh-CN" dirty="0"/>
              <a:t>     (To get the Symbol)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4"/>
              </a:rPr>
              <a:t>https://finance.yahoo.com/quote/DD/history?p=DD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     (To get the statistics)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093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63DB370-F1EC-4511-B5D1-FB709E30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354" y="642829"/>
            <a:ext cx="9630507" cy="928452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Python Implementation</a:t>
            </a:r>
            <a:endParaRPr lang="zh-CN" altLang="en-US" sz="5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59A279-CD51-405D-B9CE-D7FEE38067E2}"/>
              </a:ext>
            </a:extLst>
          </p:cNvPr>
          <p:cNvSpPr/>
          <p:nvPr/>
        </p:nvSpPr>
        <p:spPr>
          <a:xfrm>
            <a:off x="295420" y="1571281"/>
            <a:ext cx="11479238" cy="111577"/>
          </a:xfrm>
          <a:prstGeom prst="rect">
            <a:avLst/>
          </a:prstGeom>
          <a:gradFill flip="none" rotWithShape="1">
            <a:gsLst>
              <a:gs pos="72000">
                <a:schemeClr val="accent6">
                  <a:lumMod val="40000"/>
                  <a:lumOff val="60000"/>
                </a:schemeClr>
              </a:gs>
              <a:gs pos="4000">
                <a:schemeClr val="accent1">
                  <a:lumMod val="110000"/>
                  <a:satMod val="105000"/>
                  <a:tint val="67000"/>
                </a:schemeClr>
              </a:gs>
              <a:gs pos="17000">
                <a:schemeClr val="accent3">
                  <a:lumMod val="60000"/>
                  <a:lumOff val="40000"/>
                </a:schemeClr>
              </a:gs>
              <a:gs pos="92000">
                <a:schemeClr val="accent1">
                  <a:lumMod val="105000"/>
                  <a:satMod val="109000"/>
                  <a:tint val="81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004AFAA-8869-4981-AE91-E339A71EBE82}"/>
              </a:ext>
            </a:extLst>
          </p:cNvPr>
          <p:cNvCxnSpPr/>
          <p:nvPr/>
        </p:nvCxnSpPr>
        <p:spPr>
          <a:xfrm>
            <a:off x="1125415" y="661182"/>
            <a:ext cx="0" cy="50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33186D4-C566-4832-952A-EADAF831A067}"/>
              </a:ext>
            </a:extLst>
          </p:cNvPr>
          <p:cNvSpPr txBox="1"/>
          <p:nvPr/>
        </p:nvSpPr>
        <p:spPr>
          <a:xfrm>
            <a:off x="1654786" y="2333685"/>
            <a:ext cx="27557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Web Crawler</a:t>
            </a:r>
          </a:p>
          <a:p>
            <a:pPr marL="742950" lvl="1" indent="-285750">
              <a:buClr>
                <a:schemeClr val="accent4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hlinkClick r:id="rId2" action="ppaction://hlinksldjump"/>
              </a:rPr>
              <a:t>Requests </a:t>
            </a:r>
            <a:endParaRPr lang="en-US" altLang="zh-CN" dirty="0"/>
          </a:p>
          <a:p>
            <a:pPr marL="742950" lvl="1" indent="-285750">
              <a:buClr>
                <a:schemeClr val="accent4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re</a:t>
            </a:r>
          </a:p>
          <a:p>
            <a:pPr marL="742950" lvl="1" indent="-285750">
              <a:buClr>
                <a:schemeClr val="accent4"/>
              </a:buClr>
              <a:buFont typeface="Wingdings" panose="05000000000000000000" pitchFamily="2" charset="2"/>
              <a:buChar char="l"/>
            </a:pPr>
            <a:r>
              <a:rPr lang="en-US" altLang="zh-CN" dirty="0" err="1">
                <a:hlinkClick r:id="rId3" action="ppaction://hlinksldjump"/>
              </a:rPr>
              <a:t>BeautifulSoup</a:t>
            </a:r>
            <a:endParaRPr lang="en-US" altLang="zh-CN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Data Group</a:t>
            </a:r>
          </a:p>
          <a:p>
            <a:pPr marL="742950" lvl="1" indent="-285750">
              <a:buClr>
                <a:schemeClr val="accent4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hlinkClick r:id="rId4" action="ppaction://hlinksldjump"/>
              </a:rPr>
              <a:t>Pandas</a:t>
            </a:r>
          </a:p>
          <a:p>
            <a:pPr marL="742950" lvl="1" indent="-285750">
              <a:buClr>
                <a:schemeClr val="accent4"/>
              </a:buClr>
              <a:buFont typeface="Wingdings" panose="05000000000000000000" pitchFamily="2" charset="2"/>
              <a:buChar char="l"/>
            </a:pPr>
            <a:r>
              <a:rPr lang="en-US" altLang="zh-CN" dirty="0" err="1">
                <a:hlinkClick r:id="rId4" action="ppaction://hlinksldjump"/>
              </a:rPr>
              <a:t>Numpy</a:t>
            </a:r>
            <a:endParaRPr lang="en-US" altLang="zh-CN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Plot</a:t>
            </a:r>
          </a:p>
          <a:p>
            <a:pPr marL="742950" lvl="1" indent="-285750">
              <a:buClr>
                <a:schemeClr val="accent4"/>
              </a:buClr>
              <a:buFont typeface="Wingdings" panose="05000000000000000000" pitchFamily="2" charset="2"/>
              <a:buChar char="l"/>
            </a:pPr>
            <a:r>
              <a:rPr lang="en-US" altLang="zh-CN" dirty="0" err="1">
                <a:hlinkClick r:id="rId4" action="ppaction://hlinksldjump"/>
              </a:rPr>
              <a:t>Matplotlib</a:t>
            </a:r>
            <a:endParaRPr lang="en-US" altLang="zh-CN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GUI</a:t>
            </a:r>
          </a:p>
          <a:p>
            <a:pPr marL="742950" lvl="1" indent="-285750">
              <a:buClr>
                <a:schemeClr val="accent4"/>
              </a:buClr>
              <a:buFont typeface="Wingdings" panose="05000000000000000000" pitchFamily="2" charset="2"/>
              <a:buChar char="l"/>
            </a:pPr>
            <a:r>
              <a:rPr lang="en-US" altLang="zh-CN" dirty="0" err="1">
                <a:hlinkClick r:id="rId5"/>
              </a:rPr>
              <a:t>wxPython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B1739D94-7C14-48E0-BE55-701021EE79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903531"/>
              </p:ext>
            </p:extLst>
          </p:nvPr>
        </p:nvGraphicFramePr>
        <p:xfrm>
          <a:off x="4563433" y="2031431"/>
          <a:ext cx="3352348" cy="3651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7" name="右大括号 16">
            <a:extLst>
              <a:ext uri="{FF2B5EF4-FFF2-40B4-BE49-F238E27FC236}">
                <a16:creationId xmlns:a16="http://schemas.microsoft.com/office/drawing/2014/main" id="{2D42F99D-D3C4-4910-9D6F-49179A448246}"/>
              </a:ext>
            </a:extLst>
          </p:cNvPr>
          <p:cNvSpPr/>
          <p:nvPr/>
        </p:nvSpPr>
        <p:spPr>
          <a:xfrm>
            <a:off x="8292230" y="2739461"/>
            <a:ext cx="563671" cy="2530258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4410A1-75A7-47FF-A807-8527C85A2B92}"/>
              </a:ext>
            </a:extLst>
          </p:cNvPr>
          <p:cNvSpPr/>
          <p:nvPr/>
        </p:nvSpPr>
        <p:spPr>
          <a:xfrm>
            <a:off x="9136711" y="3542925"/>
            <a:ext cx="241123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Python</a:t>
            </a:r>
          </a:p>
          <a:p>
            <a:pPr algn="ctr"/>
            <a:r>
              <a:rPr lang="en-US" altLang="zh-CN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 Programming Language</a:t>
            </a:r>
            <a:endParaRPr lang="zh-CN" alt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910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737DD51F-C54A-4523-B7F4-20CCDBA9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354" y="642829"/>
            <a:ext cx="9630507" cy="928452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Python Implementation</a:t>
            </a:r>
            <a:endParaRPr lang="zh-CN" altLang="en-US" sz="5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4B1165-A287-46F6-BEC3-54CFED522B21}"/>
              </a:ext>
            </a:extLst>
          </p:cNvPr>
          <p:cNvSpPr/>
          <p:nvPr/>
        </p:nvSpPr>
        <p:spPr>
          <a:xfrm>
            <a:off x="295420" y="1571281"/>
            <a:ext cx="11479238" cy="111577"/>
          </a:xfrm>
          <a:prstGeom prst="rect">
            <a:avLst/>
          </a:prstGeom>
          <a:gradFill flip="none" rotWithShape="1">
            <a:gsLst>
              <a:gs pos="72000">
                <a:schemeClr val="accent6">
                  <a:lumMod val="40000"/>
                  <a:lumOff val="60000"/>
                </a:schemeClr>
              </a:gs>
              <a:gs pos="4000">
                <a:schemeClr val="accent1">
                  <a:lumMod val="110000"/>
                  <a:satMod val="105000"/>
                  <a:tint val="67000"/>
                </a:schemeClr>
              </a:gs>
              <a:gs pos="17000">
                <a:schemeClr val="accent3">
                  <a:lumMod val="60000"/>
                  <a:lumOff val="40000"/>
                </a:schemeClr>
              </a:gs>
              <a:gs pos="92000">
                <a:schemeClr val="accent1">
                  <a:lumMod val="105000"/>
                  <a:satMod val="109000"/>
                  <a:tint val="81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41B567D-F35A-4179-92C6-7702CCB39019}"/>
              </a:ext>
            </a:extLst>
          </p:cNvPr>
          <p:cNvCxnSpPr/>
          <p:nvPr/>
        </p:nvCxnSpPr>
        <p:spPr>
          <a:xfrm>
            <a:off x="1125415" y="661182"/>
            <a:ext cx="0" cy="50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1034000-6234-4990-BCCB-F0CDB321FD97}"/>
              </a:ext>
            </a:extLst>
          </p:cNvPr>
          <p:cNvSpPr txBox="1"/>
          <p:nvPr/>
        </p:nvSpPr>
        <p:spPr>
          <a:xfrm>
            <a:off x="1633834" y="2204581"/>
            <a:ext cx="88024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altLang="zh-CN" b="1" dirty="0">
                <a:solidFill>
                  <a:srgbClr val="0000FF"/>
                </a:solidFill>
                <a:latin typeface="inherit"/>
                <a:ea typeface="Microsoft YaHei" panose="020B0503020204020204" pitchFamily="34" charset="-122"/>
              </a:rPr>
              <a:t>def</a:t>
            </a:r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</a:t>
            </a:r>
            <a:r>
              <a:rPr lang="en-US" altLang="zh-CN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get_code_list</a:t>
            </a:r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() :  </a:t>
            </a:r>
            <a:endParaRPr lang="en-US" altLang="zh-CN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  </a:t>
            </a:r>
            <a:r>
              <a:rPr lang="en-US" altLang="zh-CN" dirty="0">
                <a:solidFill>
                  <a:srgbClr val="FF0000"/>
                </a:solidFill>
                <a:latin typeface="inherit"/>
                <a:ea typeface="Microsoft YaHei" panose="020B0503020204020204" pitchFamily="34" charset="-122"/>
              </a:rPr>
              <a:t>'''</a:t>
            </a:r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</a:t>
            </a:r>
            <a:endParaRPr lang="en-US" altLang="zh-CN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en-US" altLang="zh-CN" dirty="0">
                <a:solidFill>
                  <a:srgbClr val="FF0000"/>
                </a:solidFill>
                <a:latin typeface="inherit"/>
                <a:ea typeface="Microsoft YaHei" panose="020B0503020204020204" pitchFamily="34" charset="-122"/>
              </a:rPr>
              <a:t>        </a:t>
            </a:r>
            <a:r>
              <a:rPr lang="zh-CN" altLang="en-US" dirty="0">
                <a:solidFill>
                  <a:srgbClr val="FF0000"/>
                </a:solidFill>
                <a:latin typeface="inherit"/>
                <a:ea typeface="Microsoft YaHei" panose="020B0503020204020204" pitchFamily="34" charset="-122"/>
              </a:rPr>
              <a:t>取得道指成分股代码基本信息</a:t>
            </a:r>
            <a:r>
              <a:rPr lang="zh-CN" altLang="en-US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</a:t>
            </a:r>
            <a:endParaRPr lang="zh-CN" altLang="en-US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zh-CN" altLang="en-US" dirty="0">
                <a:solidFill>
                  <a:srgbClr val="FF0000"/>
                </a:solidFill>
                <a:latin typeface="inherit"/>
                <a:ea typeface="Microsoft YaHei" panose="020B0503020204020204" pitchFamily="34" charset="-122"/>
              </a:rPr>
              <a:t>    </a:t>
            </a:r>
            <a:r>
              <a:rPr lang="en-US" altLang="zh-CN" dirty="0">
                <a:solidFill>
                  <a:srgbClr val="FF0000"/>
                </a:solidFill>
                <a:latin typeface="inherit"/>
                <a:ea typeface="Microsoft YaHei" panose="020B0503020204020204" pitchFamily="34" charset="-122"/>
              </a:rPr>
              <a:t>'''</a:t>
            </a:r>
            <a:r>
              <a:rPr lang="zh-CN" altLang="en-US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</a:t>
            </a:r>
            <a:endParaRPr lang="zh-CN" altLang="en-US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zh-CN" altLang="en-US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  </a:t>
            </a:r>
            <a:r>
              <a:rPr lang="en-US" altLang="zh-CN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req</a:t>
            </a:r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=</a:t>
            </a:r>
            <a:r>
              <a:rPr lang="en-US" altLang="zh-CN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requests.</a:t>
            </a:r>
            <a:r>
              <a:rPr lang="en-US" altLang="zh-CN" dirty="0" err="1">
                <a:solidFill>
                  <a:srgbClr val="FF1493"/>
                </a:solidFill>
                <a:latin typeface="inherit"/>
                <a:ea typeface="Microsoft YaHei" panose="020B0503020204020204" pitchFamily="34" charset="-122"/>
              </a:rPr>
              <a:t>get</a:t>
            </a:r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('</a:t>
            </a:r>
            <a:r>
              <a:rPr lang="en-US" altLang="zh-CN" i="1" dirty="0">
                <a:solidFill>
                  <a:srgbClr val="8A2BE2"/>
                </a:solidFill>
                <a:latin typeface="inherit"/>
                <a:ea typeface="Microsoft YaHei" panose="020B0503020204020204" pitchFamily="34" charset="-122"/>
              </a:rPr>
              <a:t>http://money.cnn.com/data/dow30/</a:t>
            </a:r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')  </a:t>
            </a:r>
            <a:endParaRPr lang="en-US" altLang="zh-CN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  </a:t>
            </a:r>
            <a:r>
              <a:rPr lang="en-US" altLang="zh-CN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raw_soup</a:t>
            </a:r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=</a:t>
            </a:r>
            <a:r>
              <a:rPr lang="en-US" altLang="zh-CN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BeautifulSoup</a:t>
            </a:r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(req.text,'</a:t>
            </a:r>
            <a:r>
              <a:rPr lang="en-US" altLang="zh-CN" i="1" dirty="0" err="1">
                <a:solidFill>
                  <a:srgbClr val="8A2BE2"/>
                </a:solidFill>
                <a:latin typeface="inherit"/>
                <a:ea typeface="Microsoft YaHei" panose="020B0503020204020204" pitchFamily="34" charset="-122"/>
              </a:rPr>
              <a:t>html.parser</a:t>
            </a:r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')  </a:t>
            </a:r>
            <a:endParaRPr lang="en-US" altLang="zh-CN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  </a:t>
            </a:r>
            <a:r>
              <a:rPr lang="en-US" altLang="zh-CN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soupList</a:t>
            </a:r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=</a:t>
            </a:r>
            <a:r>
              <a:rPr lang="en-US" altLang="zh-CN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raw_soup.findAll</a:t>
            </a:r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('</a:t>
            </a:r>
            <a:r>
              <a:rPr lang="en-US" altLang="zh-CN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tr</a:t>
            </a:r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')  </a:t>
            </a:r>
            <a:endParaRPr lang="en-US" altLang="zh-CN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  </a:t>
            </a:r>
            <a:r>
              <a:rPr lang="en-US" altLang="zh-CN" b="1" dirty="0">
                <a:solidFill>
                  <a:srgbClr val="0000FF"/>
                </a:solidFill>
                <a:latin typeface="inherit"/>
                <a:ea typeface="Microsoft YaHei" panose="020B0503020204020204" pitchFamily="34" charset="-122"/>
              </a:rPr>
              <a:t>del</a:t>
            </a:r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</a:t>
            </a:r>
            <a:r>
              <a:rPr lang="en-US" altLang="zh-CN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soupList</a:t>
            </a:r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[0:2]  </a:t>
            </a:r>
            <a:endParaRPr lang="en-US" altLang="zh-CN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  </a:t>
            </a:r>
            <a:r>
              <a:rPr lang="en-US" altLang="zh-CN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company_list</a:t>
            </a:r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=[</a:t>
            </a:r>
            <a:r>
              <a:rPr lang="en-US" altLang="zh-CN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soup.get_text</a:t>
            </a:r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().strip().replace('\xa0','\n').split('\n') </a:t>
            </a:r>
            <a:r>
              <a:rPr lang="en-US" altLang="zh-CN" b="1" dirty="0">
                <a:solidFill>
                  <a:srgbClr val="0000FF"/>
                </a:solidFill>
                <a:latin typeface="inherit"/>
                <a:ea typeface="Microsoft YaHei" panose="020B0503020204020204" pitchFamily="34" charset="-122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soup </a:t>
            </a:r>
            <a:r>
              <a:rPr lang="en-US" altLang="zh-CN" b="1" dirty="0">
                <a:solidFill>
                  <a:srgbClr val="0000FF"/>
                </a:solidFill>
                <a:latin typeface="inherit"/>
                <a:ea typeface="Microsoft YaHei" panose="020B0503020204020204" pitchFamily="34" charset="-122"/>
              </a:rPr>
              <a:t>in</a:t>
            </a:r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</a:t>
            </a:r>
            <a:r>
              <a:rPr lang="en-US" altLang="zh-CN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soupList</a:t>
            </a:r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]  </a:t>
            </a:r>
            <a:endParaRPr lang="en-US" altLang="zh-CN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pPr algn="just" fontAlgn="base"/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   </a:t>
            </a:r>
            <a:r>
              <a:rPr lang="en-US" altLang="zh-CN" b="1" dirty="0">
                <a:solidFill>
                  <a:srgbClr val="0000FF"/>
                </a:solidFill>
                <a:latin typeface="inherit"/>
                <a:ea typeface="Microsoft YaHei" panose="020B0503020204020204" pitchFamily="34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</a:t>
            </a:r>
            <a:r>
              <a:rPr lang="en-US" altLang="zh-CN" dirty="0" err="1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company_list</a:t>
            </a:r>
            <a:r>
              <a:rPr lang="en-US" altLang="zh-CN" dirty="0">
                <a:solidFill>
                  <a:srgbClr val="000000"/>
                </a:solidFill>
                <a:latin typeface="inherit"/>
                <a:ea typeface="Microsoft YaHei" panose="020B0503020204020204" pitchFamily="34" charset="-122"/>
              </a:rPr>
              <a:t> </a:t>
            </a:r>
            <a:endParaRPr lang="en-US" altLang="zh-CN" dirty="0">
              <a:solidFill>
                <a:srgbClr val="666666"/>
              </a:solidFill>
              <a:latin typeface="inherit"/>
              <a:ea typeface="Microsoft YaHei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12B3114-3C15-4E5E-9325-53E862E5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532" y="1802433"/>
            <a:ext cx="4484126" cy="25210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DDE4690-0F3F-4B9C-811E-E2AC1A8DC402}"/>
              </a:ext>
            </a:extLst>
          </p:cNvPr>
          <p:cNvSpPr txBox="1"/>
          <p:nvPr/>
        </p:nvSpPr>
        <p:spPr>
          <a:xfrm>
            <a:off x="1633834" y="5314016"/>
            <a:ext cx="15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3"/>
              </a:rPr>
              <a:t>Source code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5212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dobe Arabic"/>
        <a:ea typeface="等线 Light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614</Words>
  <Application>Microsoft Office PowerPoint</Application>
  <PresentationFormat>宽屏</PresentationFormat>
  <Paragraphs>141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inherit</vt:lpstr>
      <vt:lpstr>等线</vt:lpstr>
      <vt:lpstr>等线 Light</vt:lpstr>
      <vt:lpstr>宋体</vt:lpstr>
      <vt:lpstr>Microsoft YaHei</vt:lpstr>
      <vt:lpstr>Adobe Arabic</vt:lpstr>
      <vt:lpstr>Arial</vt:lpstr>
      <vt:lpstr>Arial Rounded MT Bold</vt:lpstr>
      <vt:lpstr>Consolas</vt:lpstr>
      <vt:lpstr>Times New Roman</vt:lpstr>
      <vt:lpstr>Wingdings</vt:lpstr>
      <vt:lpstr>Office 主题​​</vt:lpstr>
      <vt:lpstr>Building a Simple APP based on Python with Web Crawler</vt:lpstr>
      <vt:lpstr>PowerPoint 演示文稿</vt:lpstr>
      <vt:lpstr>PowerPoint 演示文稿</vt:lpstr>
      <vt:lpstr>PowerPoint 演示文稿</vt:lpstr>
      <vt:lpstr>PowerPoint 演示文稿</vt:lpstr>
      <vt:lpstr>How to get Data?</vt:lpstr>
      <vt:lpstr>Basic crawlers</vt:lpstr>
      <vt:lpstr>Python Implementation</vt:lpstr>
      <vt:lpstr>Python Implementation</vt:lpstr>
      <vt:lpstr>Python Implementation</vt:lpstr>
      <vt:lpstr>Python Implementation</vt:lpstr>
      <vt:lpstr>Result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small APP based on Python with Data Analysis</dc:title>
  <dc:creator>廖茂生</dc:creator>
  <cp:lastModifiedBy>廖茂生</cp:lastModifiedBy>
  <cp:revision>51</cp:revision>
  <dcterms:created xsi:type="dcterms:W3CDTF">2017-10-28T06:22:38Z</dcterms:created>
  <dcterms:modified xsi:type="dcterms:W3CDTF">2017-10-30T11:01:36Z</dcterms:modified>
</cp:coreProperties>
</file>